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7C9088-040F-49E7-9ED9-6E192F448B03}" v="123" dt="2024-04-28T09:36:30.0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18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 Henderson" userId="cf3b0dec-cd42-4b8e-b4f6-7943b438188d" providerId="ADAL" clId="{E6D7AD2E-D068-4053-ADBE-CEE9759910B5}"/>
    <pc:docChg chg="undo redo custSel addSld delSld modSld sldOrd">
      <pc:chgData name="Louis Henderson" userId="cf3b0dec-cd42-4b8e-b4f6-7943b438188d" providerId="ADAL" clId="{E6D7AD2E-D068-4053-ADBE-CEE9759910B5}" dt="2023-11-28T14:28:57.218" v="1958" actId="20577"/>
      <pc:docMkLst>
        <pc:docMk/>
      </pc:docMkLst>
      <pc:sldChg chg="addSp modSp new mod">
        <pc:chgData name="Louis Henderson" userId="cf3b0dec-cd42-4b8e-b4f6-7943b438188d" providerId="ADAL" clId="{E6D7AD2E-D068-4053-ADBE-CEE9759910B5}" dt="2023-11-28T13:49:54.004" v="177" actId="1036"/>
        <pc:sldMkLst>
          <pc:docMk/>
          <pc:sldMk cId="2382012974" sldId="256"/>
        </pc:sldMkLst>
        <pc:spChg chg="mod">
          <ac:chgData name="Louis Henderson" userId="cf3b0dec-cd42-4b8e-b4f6-7943b438188d" providerId="ADAL" clId="{E6D7AD2E-D068-4053-ADBE-CEE9759910B5}" dt="2023-11-28T13:47:36.136" v="154" actId="2711"/>
          <ac:spMkLst>
            <pc:docMk/>
            <pc:sldMk cId="2382012974" sldId="256"/>
            <ac:spMk id="2" creationId="{2D8DE37A-C2A0-C89E-14A6-12B8CC87495E}"/>
          </ac:spMkLst>
        </pc:spChg>
        <pc:spChg chg="mod">
          <ac:chgData name="Louis Henderson" userId="cf3b0dec-cd42-4b8e-b4f6-7943b438188d" providerId="ADAL" clId="{E6D7AD2E-D068-4053-ADBE-CEE9759910B5}" dt="2023-11-28T13:49:54.004" v="177" actId="1036"/>
          <ac:spMkLst>
            <pc:docMk/>
            <pc:sldMk cId="2382012974" sldId="256"/>
            <ac:spMk id="3" creationId="{E38A2A68-FC1A-942A-46B1-BAADDDC48BB5}"/>
          </ac:spMkLst>
        </pc:spChg>
        <pc:picChg chg="add mod">
          <ac:chgData name="Louis Henderson" userId="cf3b0dec-cd42-4b8e-b4f6-7943b438188d" providerId="ADAL" clId="{E6D7AD2E-D068-4053-ADBE-CEE9759910B5}" dt="2023-11-28T13:46:28.349" v="82" actId="1076"/>
          <ac:picMkLst>
            <pc:docMk/>
            <pc:sldMk cId="2382012974" sldId="256"/>
            <ac:picMk id="1026" creationId="{2C2424D6-255C-67E8-18B8-7711EF10A735}"/>
          </ac:picMkLst>
        </pc:picChg>
      </pc:sldChg>
      <pc:sldChg chg="new del">
        <pc:chgData name="Louis Henderson" userId="cf3b0dec-cd42-4b8e-b4f6-7943b438188d" providerId="ADAL" clId="{E6D7AD2E-D068-4053-ADBE-CEE9759910B5}" dt="2023-11-28T13:49:46.174" v="157" actId="47"/>
        <pc:sldMkLst>
          <pc:docMk/>
          <pc:sldMk cId="2411187102" sldId="257"/>
        </pc:sldMkLst>
      </pc:sldChg>
      <pc:sldChg chg="addSp delSp modSp new mod">
        <pc:chgData name="Louis Henderson" userId="cf3b0dec-cd42-4b8e-b4f6-7943b438188d" providerId="ADAL" clId="{E6D7AD2E-D068-4053-ADBE-CEE9759910B5}" dt="2023-11-28T13:54:16.521" v="652" actId="20577"/>
        <pc:sldMkLst>
          <pc:docMk/>
          <pc:sldMk cId="2478644733" sldId="257"/>
        </pc:sldMkLst>
        <pc:spChg chg="add del mod">
          <ac:chgData name="Louis Henderson" userId="cf3b0dec-cd42-4b8e-b4f6-7943b438188d" providerId="ADAL" clId="{E6D7AD2E-D068-4053-ADBE-CEE9759910B5}" dt="2023-11-28T13:53:29.129" v="646" actId="2711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E6D7AD2E-D068-4053-ADBE-CEE9759910B5}" dt="2023-11-28T13:54:16.521" v="652" actId="20577"/>
          <ac:spMkLst>
            <pc:docMk/>
            <pc:sldMk cId="2478644733" sldId="257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E6D7AD2E-D068-4053-ADBE-CEE9759910B5}" dt="2023-11-28T13:53:38.399" v="648"/>
          <ac:picMkLst>
            <pc:docMk/>
            <pc:sldMk cId="2478644733" sldId="257"/>
            <ac:picMk id="4" creationId="{9D02885E-AD8E-C978-6789-0A8540E8CB7F}"/>
          </ac:picMkLst>
        </pc:picChg>
      </pc:sldChg>
      <pc:sldChg chg="addSp modSp new mod">
        <pc:chgData name="Louis Henderson" userId="cf3b0dec-cd42-4b8e-b4f6-7943b438188d" providerId="ADAL" clId="{E6D7AD2E-D068-4053-ADBE-CEE9759910B5}" dt="2023-11-28T14:05:54.517" v="939" actId="5793"/>
        <pc:sldMkLst>
          <pc:docMk/>
          <pc:sldMk cId="1340582973" sldId="258"/>
        </pc:sldMkLst>
        <pc:spChg chg="mod">
          <ac:chgData name="Louis Henderson" userId="cf3b0dec-cd42-4b8e-b4f6-7943b438188d" providerId="ADAL" clId="{E6D7AD2E-D068-4053-ADBE-CEE9759910B5}" dt="2023-11-28T14:01:36.447" v="692" actId="20577"/>
          <ac:spMkLst>
            <pc:docMk/>
            <pc:sldMk cId="1340582973" sldId="258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5:54.517" v="939" actId="5793"/>
          <ac:spMkLst>
            <pc:docMk/>
            <pc:sldMk cId="1340582973" sldId="258"/>
            <ac:spMk id="3" creationId="{8920D437-5F41-7BD8-ED64-F0E2E04EB9B8}"/>
          </ac:spMkLst>
        </pc:spChg>
        <pc:picChg chg="add mod">
          <ac:chgData name="Louis Henderson" userId="cf3b0dec-cd42-4b8e-b4f6-7943b438188d" providerId="ADAL" clId="{E6D7AD2E-D068-4053-ADBE-CEE9759910B5}" dt="2023-11-28T14:01:26.281" v="655" actId="2711"/>
          <ac:picMkLst>
            <pc:docMk/>
            <pc:sldMk cId="1340582973" sldId="258"/>
            <ac:picMk id="4" creationId="{26E05231-5F3C-A2DD-A032-291F5C6ABF82}"/>
          </ac:picMkLst>
        </pc:picChg>
      </pc:sldChg>
      <pc:sldChg chg="modSp add mod">
        <pc:chgData name="Louis Henderson" userId="cf3b0dec-cd42-4b8e-b4f6-7943b438188d" providerId="ADAL" clId="{E6D7AD2E-D068-4053-ADBE-CEE9759910B5}" dt="2023-11-28T14:04:31.989" v="880" actId="20577"/>
        <pc:sldMkLst>
          <pc:docMk/>
          <pc:sldMk cId="2897399653" sldId="259"/>
        </pc:sldMkLst>
        <pc:spChg chg="mod">
          <ac:chgData name="Louis Henderson" userId="cf3b0dec-cd42-4b8e-b4f6-7943b438188d" providerId="ADAL" clId="{E6D7AD2E-D068-4053-ADBE-CEE9759910B5}" dt="2023-11-28T14:04:31.989" v="880" actId="20577"/>
          <ac:spMkLst>
            <pc:docMk/>
            <pc:sldMk cId="2897399653" sldId="259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2:51.221" v="716" actId="20577"/>
          <ac:spMkLst>
            <pc:docMk/>
            <pc:sldMk cId="2897399653" sldId="259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04:39.627" v="882" actId="20577"/>
        <pc:sldMkLst>
          <pc:docMk/>
          <pc:sldMk cId="1152527964" sldId="260"/>
        </pc:sldMkLst>
        <pc:spChg chg="mod">
          <ac:chgData name="Louis Henderson" userId="cf3b0dec-cd42-4b8e-b4f6-7943b438188d" providerId="ADAL" clId="{E6D7AD2E-D068-4053-ADBE-CEE9759910B5}" dt="2023-11-28T14:04:25.813" v="877" actId="20577"/>
          <ac:spMkLst>
            <pc:docMk/>
            <pc:sldMk cId="1152527964" sldId="260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4:39.627" v="882" actId="20577"/>
          <ac:spMkLst>
            <pc:docMk/>
            <pc:sldMk cId="1152527964" sldId="260"/>
            <ac:spMk id="3" creationId="{8920D437-5F41-7BD8-ED64-F0E2E04EB9B8}"/>
          </ac:spMkLst>
        </pc:spChg>
      </pc:sldChg>
      <pc:sldChg chg="addSp delSp modSp add mod">
        <pc:chgData name="Louis Henderson" userId="cf3b0dec-cd42-4b8e-b4f6-7943b438188d" providerId="ADAL" clId="{E6D7AD2E-D068-4053-ADBE-CEE9759910B5}" dt="2023-11-28T14:09:27.296" v="1128" actId="20577"/>
        <pc:sldMkLst>
          <pc:docMk/>
          <pc:sldMk cId="386020370" sldId="261"/>
        </pc:sldMkLst>
        <pc:spChg chg="mod">
          <ac:chgData name="Louis Henderson" userId="cf3b0dec-cd42-4b8e-b4f6-7943b438188d" providerId="ADAL" clId="{E6D7AD2E-D068-4053-ADBE-CEE9759910B5}" dt="2023-11-28T14:04:18.728" v="871" actId="20577"/>
          <ac:spMkLst>
            <pc:docMk/>
            <pc:sldMk cId="386020370" sldId="261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09:27.296" v="1128" actId="20577"/>
          <ac:spMkLst>
            <pc:docMk/>
            <pc:sldMk cId="386020370" sldId="261"/>
            <ac:spMk id="3" creationId="{8920D437-5F41-7BD8-ED64-F0E2E04EB9B8}"/>
          </ac:spMkLst>
        </pc:spChg>
        <pc:picChg chg="add del">
          <ac:chgData name="Louis Henderson" userId="cf3b0dec-cd42-4b8e-b4f6-7943b438188d" providerId="ADAL" clId="{E6D7AD2E-D068-4053-ADBE-CEE9759910B5}" dt="2023-11-28T14:08:14.342" v="1051" actId="478"/>
          <ac:picMkLst>
            <pc:docMk/>
            <pc:sldMk cId="386020370" sldId="261"/>
            <ac:picMk id="3074" creationId="{3EB4D292-1076-B10E-2D82-953FEA9878CF}"/>
          </ac:picMkLst>
        </pc:picChg>
      </pc:sldChg>
      <pc:sldChg chg="modSp add mod">
        <pc:chgData name="Louis Henderson" userId="cf3b0dec-cd42-4b8e-b4f6-7943b438188d" providerId="ADAL" clId="{E6D7AD2E-D068-4053-ADBE-CEE9759910B5}" dt="2023-11-28T14:04:14.485" v="870" actId="20577"/>
        <pc:sldMkLst>
          <pc:docMk/>
          <pc:sldMk cId="1167858623" sldId="262"/>
        </pc:sldMkLst>
        <pc:spChg chg="mod">
          <ac:chgData name="Louis Henderson" userId="cf3b0dec-cd42-4b8e-b4f6-7943b438188d" providerId="ADAL" clId="{E6D7AD2E-D068-4053-ADBE-CEE9759910B5}" dt="2023-11-28T14:04:14.485" v="870" actId="20577"/>
          <ac:spMkLst>
            <pc:docMk/>
            <pc:sldMk cId="1167858623" sldId="262"/>
            <ac:spMk id="2" creationId="{BA337AFA-68F5-CB1C-E168-C35F89F2402C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18:40.705" v="1375" actId="113"/>
        <pc:sldMkLst>
          <pc:docMk/>
          <pc:sldMk cId="747712530" sldId="263"/>
        </pc:sldMkLst>
        <pc:spChg chg="mod">
          <ac:chgData name="Louis Henderson" userId="cf3b0dec-cd42-4b8e-b4f6-7943b438188d" providerId="ADAL" clId="{E6D7AD2E-D068-4053-ADBE-CEE9759910B5}" dt="2023-11-28T14:06:27.162" v="966" actId="20577"/>
          <ac:spMkLst>
            <pc:docMk/>
            <pc:sldMk cId="747712530" sldId="263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8:40.705" v="1375" actId="113"/>
          <ac:spMkLst>
            <pc:docMk/>
            <pc:sldMk cId="747712530" sldId="263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14:00.033" v="1185" actId="20577"/>
        <pc:sldMkLst>
          <pc:docMk/>
          <pc:sldMk cId="3592292893" sldId="264"/>
        </pc:sldMkLst>
        <pc:spChg chg="mod">
          <ac:chgData name="Louis Henderson" userId="cf3b0dec-cd42-4b8e-b4f6-7943b438188d" providerId="ADAL" clId="{E6D7AD2E-D068-4053-ADBE-CEE9759910B5}" dt="2023-11-28T14:13:24.854" v="1157" actId="20577"/>
          <ac:spMkLst>
            <pc:docMk/>
            <pc:sldMk cId="3592292893" sldId="264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4:00.033" v="1185" actId="20577"/>
          <ac:spMkLst>
            <pc:docMk/>
            <pc:sldMk cId="3592292893" sldId="264"/>
            <ac:spMk id="3" creationId="{8920D437-5F41-7BD8-ED64-F0E2E04EB9B8}"/>
          </ac:spMkLst>
        </pc:spChg>
      </pc:sldChg>
      <pc:sldChg chg="modSp add mod">
        <pc:chgData name="Louis Henderson" userId="cf3b0dec-cd42-4b8e-b4f6-7943b438188d" providerId="ADAL" clId="{E6D7AD2E-D068-4053-ADBE-CEE9759910B5}" dt="2023-11-28T14:16:02.656" v="1227" actId="20577"/>
        <pc:sldMkLst>
          <pc:docMk/>
          <pc:sldMk cId="2691102018" sldId="265"/>
        </pc:sldMkLst>
        <pc:spChg chg="mod">
          <ac:chgData name="Louis Henderson" userId="cf3b0dec-cd42-4b8e-b4f6-7943b438188d" providerId="ADAL" clId="{E6D7AD2E-D068-4053-ADBE-CEE9759910B5}" dt="2023-11-28T14:15:17.663" v="1216" actId="20577"/>
          <ac:spMkLst>
            <pc:docMk/>
            <pc:sldMk cId="2691102018" sldId="265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6:02.656" v="1227" actId="20577"/>
          <ac:spMkLst>
            <pc:docMk/>
            <pc:sldMk cId="2691102018" sldId="265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28:57.218" v="1958" actId="20577"/>
        <pc:sldMkLst>
          <pc:docMk/>
          <pc:sldMk cId="1428228522" sldId="266"/>
        </pc:sldMkLst>
        <pc:spChg chg="mod">
          <ac:chgData name="Louis Henderson" userId="cf3b0dec-cd42-4b8e-b4f6-7943b438188d" providerId="ADAL" clId="{E6D7AD2E-D068-4053-ADBE-CEE9759910B5}" dt="2023-11-28T14:16:19.222" v="1259" actId="20577"/>
          <ac:spMkLst>
            <pc:docMk/>
            <pc:sldMk cId="1428228522" sldId="266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28:57.218" v="1958" actId="20577"/>
          <ac:spMkLst>
            <pc:docMk/>
            <pc:sldMk cId="1428228522" sldId="266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17:51.297" v="1372" actId="20577"/>
        <pc:sldMkLst>
          <pc:docMk/>
          <pc:sldMk cId="3326483419" sldId="267"/>
        </pc:sldMkLst>
        <pc:spChg chg="mod">
          <ac:chgData name="Louis Henderson" userId="cf3b0dec-cd42-4b8e-b4f6-7943b438188d" providerId="ADAL" clId="{E6D7AD2E-D068-4053-ADBE-CEE9759910B5}" dt="2023-11-28T14:17:08.875" v="1319" actId="20577"/>
          <ac:spMkLst>
            <pc:docMk/>
            <pc:sldMk cId="3326483419" sldId="267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17:51.297" v="1372" actId="20577"/>
          <ac:spMkLst>
            <pc:docMk/>
            <pc:sldMk cId="3326483419" sldId="267"/>
            <ac:spMk id="3" creationId="{8920D437-5F41-7BD8-ED64-F0E2E04EB9B8}"/>
          </ac:spMkLst>
        </pc:spChg>
      </pc:sldChg>
      <pc:sldChg chg="modSp add mod ord">
        <pc:chgData name="Louis Henderson" userId="cf3b0dec-cd42-4b8e-b4f6-7943b438188d" providerId="ADAL" clId="{E6D7AD2E-D068-4053-ADBE-CEE9759910B5}" dt="2023-11-28T14:28:31.073" v="1957" actId="20577"/>
        <pc:sldMkLst>
          <pc:docMk/>
          <pc:sldMk cId="4083431772" sldId="268"/>
        </pc:sldMkLst>
        <pc:spChg chg="mod">
          <ac:chgData name="Louis Henderson" userId="cf3b0dec-cd42-4b8e-b4f6-7943b438188d" providerId="ADAL" clId="{E6D7AD2E-D068-4053-ADBE-CEE9759910B5}" dt="2023-11-28T14:20:40.460" v="1411" actId="20577"/>
          <ac:spMkLst>
            <pc:docMk/>
            <pc:sldMk cId="4083431772" sldId="268"/>
            <ac:spMk id="2" creationId="{BA337AFA-68F5-CB1C-E168-C35F89F2402C}"/>
          </ac:spMkLst>
        </pc:spChg>
        <pc:spChg chg="mod">
          <ac:chgData name="Louis Henderson" userId="cf3b0dec-cd42-4b8e-b4f6-7943b438188d" providerId="ADAL" clId="{E6D7AD2E-D068-4053-ADBE-CEE9759910B5}" dt="2023-11-28T14:28:31.073" v="1957" actId="20577"/>
          <ac:spMkLst>
            <pc:docMk/>
            <pc:sldMk cId="4083431772" sldId="268"/>
            <ac:spMk id="3" creationId="{8920D437-5F41-7BD8-ED64-F0E2E04EB9B8}"/>
          </ac:spMkLst>
        </pc:spChg>
      </pc:sldChg>
    </pc:docChg>
  </pc:docChgLst>
  <pc:docChgLst>
    <pc:chgData name="Louis Henderson" userId="cf3b0dec-cd42-4b8e-b4f6-7943b438188d" providerId="ADAL" clId="{761B89BD-51A1-4D99-BB4B-FF001F5298F5}"/>
    <pc:docChg chg="undo redo custSel delSld modSld">
      <pc:chgData name="Louis Henderson" userId="cf3b0dec-cd42-4b8e-b4f6-7943b438188d" providerId="ADAL" clId="{761B89BD-51A1-4D99-BB4B-FF001F5298F5}" dt="2023-11-29T14:58:35.412" v="118" actId="20577"/>
      <pc:docMkLst>
        <pc:docMk/>
      </pc:docMkLst>
      <pc:sldChg chg="modSp mod">
        <pc:chgData name="Louis Henderson" userId="cf3b0dec-cd42-4b8e-b4f6-7943b438188d" providerId="ADAL" clId="{761B89BD-51A1-4D99-BB4B-FF001F5298F5}" dt="2023-11-29T14:49:28.819" v="1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761B89BD-51A1-4D99-BB4B-FF001F5298F5}" dt="2023-11-29T14:49:28.819" v="1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addSp delSp modSp mod">
        <pc:chgData name="Louis Henderson" userId="cf3b0dec-cd42-4b8e-b4f6-7943b438188d" providerId="ADAL" clId="{761B89BD-51A1-4D99-BB4B-FF001F5298F5}" dt="2023-11-29T14:58:35.412" v="118" actId="20577"/>
        <pc:sldMkLst>
          <pc:docMk/>
          <pc:sldMk cId="2478644733" sldId="257"/>
        </pc:sldMkLst>
        <pc:spChg chg="mod">
          <ac:chgData name="Louis Henderson" userId="cf3b0dec-cd42-4b8e-b4f6-7943b438188d" providerId="ADAL" clId="{761B89BD-51A1-4D99-BB4B-FF001F5298F5}" dt="2023-11-29T14:58:35.412" v="118" actId="20577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761B89BD-51A1-4D99-BB4B-FF001F5298F5}" dt="2023-11-29T14:58:09.385" v="75" actId="20577"/>
          <ac:spMkLst>
            <pc:docMk/>
            <pc:sldMk cId="2478644733" sldId="257"/>
            <ac:spMk id="3" creationId="{0157071C-8456-A23B-EFA9-A727021DCD9D}"/>
          </ac:spMkLst>
        </pc:spChg>
        <pc:spChg chg="add del mod">
          <ac:chgData name="Louis Henderson" userId="cf3b0dec-cd42-4b8e-b4f6-7943b438188d" providerId="ADAL" clId="{761B89BD-51A1-4D99-BB4B-FF001F5298F5}" dt="2023-11-29T14:49:51.589" v="4" actId="478"/>
          <ac:spMkLst>
            <pc:docMk/>
            <pc:sldMk cId="2478644733" sldId="257"/>
            <ac:spMk id="7" creationId="{46C4357B-32D5-A052-8E87-A3BAA7EB891A}"/>
          </ac:spMkLst>
        </pc:spChg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340582973" sldId="258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2897399653" sldId="259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152527964" sldId="260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86020370" sldId="261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167858623" sldId="262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747712530" sldId="263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592292893" sldId="264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2691102018" sldId="265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1428228522" sldId="266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3326483419" sldId="267"/>
        </pc:sldMkLst>
      </pc:sldChg>
      <pc:sldChg chg="del">
        <pc:chgData name="Louis Henderson" userId="cf3b0dec-cd42-4b8e-b4f6-7943b438188d" providerId="ADAL" clId="{761B89BD-51A1-4D99-BB4B-FF001F5298F5}" dt="2023-11-29T14:58:19.689" v="76" actId="47"/>
        <pc:sldMkLst>
          <pc:docMk/>
          <pc:sldMk cId="4083431772" sldId="268"/>
        </pc:sldMkLst>
      </pc:sldChg>
    </pc:docChg>
  </pc:docChgLst>
  <pc:docChgLst>
    <pc:chgData name="Louis Henderson" userId="cf3b0dec-cd42-4b8e-b4f6-7943b438188d" providerId="ADAL" clId="{447C9088-040F-49E7-9ED9-6E192F448B03}"/>
    <pc:docChg chg="undo custSel addSld delSld modSld sldOrd">
      <pc:chgData name="Louis Henderson" userId="cf3b0dec-cd42-4b8e-b4f6-7943b438188d" providerId="ADAL" clId="{447C9088-040F-49E7-9ED9-6E192F448B03}" dt="2024-04-29T13:54:24.098" v="1919" actId="20577"/>
      <pc:docMkLst>
        <pc:docMk/>
      </pc:docMkLst>
      <pc:sldChg chg="modSp mod">
        <pc:chgData name="Louis Henderson" userId="cf3b0dec-cd42-4b8e-b4f6-7943b438188d" providerId="ADAL" clId="{447C9088-040F-49E7-9ED9-6E192F448B03}" dt="2024-04-27T19:09:29.962" v="13" actId="20577"/>
        <pc:sldMkLst>
          <pc:docMk/>
          <pc:sldMk cId="2382012974" sldId="256"/>
        </pc:sldMkLst>
        <pc:spChg chg="mod">
          <ac:chgData name="Louis Henderson" userId="cf3b0dec-cd42-4b8e-b4f6-7943b438188d" providerId="ADAL" clId="{447C9088-040F-49E7-9ED9-6E192F448B03}" dt="2024-04-27T19:09:29.962" v="13" actId="20577"/>
          <ac:spMkLst>
            <pc:docMk/>
            <pc:sldMk cId="2382012974" sldId="256"/>
            <ac:spMk id="3" creationId="{E38A2A68-FC1A-942A-46B1-BAADDDC48BB5}"/>
          </ac:spMkLst>
        </pc:spChg>
      </pc:sldChg>
      <pc:sldChg chg="addSp delSp modSp add del mod">
        <pc:chgData name="Louis Henderson" userId="cf3b0dec-cd42-4b8e-b4f6-7943b438188d" providerId="ADAL" clId="{447C9088-040F-49E7-9ED9-6E192F448B03}" dt="2024-04-29T10:45:47.904" v="1868" actId="20577"/>
        <pc:sldMkLst>
          <pc:docMk/>
          <pc:sldMk cId="2478644733" sldId="257"/>
        </pc:sldMkLst>
        <pc:spChg chg="mod">
          <ac:chgData name="Louis Henderson" userId="cf3b0dec-cd42-4b8e-b4f6-7943b438188d" providerId="ADAL" clId="{447C9088-040F-49E7-9ED9-6E192F448B03}" dt="2024-04-27T19:10:19.588" v="43" actId="20577"/>
          <ac:spMkLst>
            <pc:docMk/>
            <pc:sldMk cId="2478644733" sldId="257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9T10:45:47.904" v="1868" actId="20577"/>
          <ac:spMkLst>
            <pc:docMk/>
            <pc:sldMk cId="2478644733" sldId="257"/>
            <ac:spMk id="3" creationId="{0157071C-8456-A23B-EFA9-A727021DCD9D}"/>
          </ac:spMkLst>
        </pc:spChg>
        <pc:picChg chg="add del">
          <ac:chgData name="Louis Henderson" userId="cf3b0dec-cd42-4b8e-b4f6-7943b438188d" providerId="ADAL" clId="{447C9088-040F-49E7-9ED9-6E192F448B03}" dt="2024-04-27T19:11:35.869" v="100" actId="22"/>
          <ac:picMkLst>
            <pc:docMk/>
            <pc:sldMk cId="2478644733" sldId="257"/>
            <ac:picMk id="6" creationId="{9E4B8E2D-C270-2BDA-8BCD-C82CFA8C1ECF}"/>
          </ac:picMkLst>
        </pc:picChg>
      </pc:sldChg>
      <pc:sldChg chg="addSp delSp modSp add mod">
        <pc:chgData name="Louis Henderson" userId="cf3b0dec-cd42-4b8e-b4f6-7943b438188d" providerId="ADAL" clId="{447C9088-040F-49E7-9ED9-6E192F448B03}" dt="2024-04-27T19:41:10.115" v="708" actId="20577"/>
        <pc:sldMkLst>
          <pc:docMk/>
          <pc:sldMk cId="2525658404" sldId="258"/>
        </pc:sldMkLst>
        <pc:spChg chg="mod">
          <ac:chgData name="Louis Henderson" userId="cf3b0dec-cd42-4b8e-b4f6-7943b438188d" providerId="ADAL" clId="{447C9088-040F-49E7-9ED9-6E192F448B03}" dt="2024-04-27T19:41:10.115" v="708" actId="20577"/>
          <ac:spMkLst>
            <pc:docMk/>
            <pc:sldMk cId="2525658404" sldId="258"/>
            <ac:spMk id="2" creationId="{89CDDFA3-9340-4A09-0153-4B6857BD7BD3}"/>
          </ac:spMkLst>
        </pc:spChg>
        <pc:spChg chg="del mod">
          <ac:chgData name="Louis Henderson" userId="cf3b0dec-cd42-4b8e-b4f6-7943b438188d" providerId="ADAL" clId="{447C9088-040F-49E7-9ED9-6E192F448B03}" dt="2024-04-27T19:12:52.006" v="132" actId="22"/>
          <ac:spMkLst>
            <pc:docMk/>
            <pc:sldMk cId="2525658404" sldId="258"/>
            <ac:spMk id="3" creationId="{0157071C-8456-A23B-EFA9-A727021DCD9D}"/>
          </ac:spMkLst>
        </pc:spChg>
        <pc:picChg chg="add mod ord">
          <ac:chgData name="Louis Henderson" userId="cf3b0dec-cd42-4b8e-b4f6-7943b438188d" providerId="ADAL" clId="{447C9088-040F-49E7-9ED9-6E192F448B03}" dt="2024-04-27T19:12:52.006" v="132" actId="22"/>
          <ac:picMkLst>
            <pc:docMk/>
            <pc:sldMk cId="2525658404" sldId="258"/>
            <ac:picMk id="6" creationId="{1250B46C-183C-7D0E-8E05-B8A57FDD8E2C}"/>
          </ac:picMkLst>
        </pc:picChg>
      </pc:sldChg>
      <pc:sldChg chg="addSp delSp modSp add mod ord">
        <pc:chgData name="Louis Henderson" userId="cf3b0dec-cd42-4b8e-b4f6-7943b438188d" providerId="ADAL" clId="{447C9088-040F-49E7-9ED9-6E192F448B03}" dt="2024-04-27T19:41:15.487" v="709" actId="20577"/>
        <pc:sldMkLst>
          <pc:docMk/>
          <pc:sldMk cId="1487734618" sldId="259"/>
        </pc:sldMkLst>
        <pc:spChg chg="mod">
          <ac:chgData name="Louis Henderson" userId="cf3b0dec-cd42-4b8e-b4f6-7943b438188d" providerId="ADAL" clId="{447C9088-040F-49E7-9ED9-6E192F448B03}" dt="2024-04-27T19:41:15.487" v="709" actId="20577"/>
          <ac:spMkLst>
            <pc:docMk/>
            <pc:sldMk cId="1487734618" sldId="259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7T19:24:56.427" v="381" actId="20577"/>
          <ac:spMkLst>
            <pc:docMk/>
            <pc:sldMk cId="1487734618" sldId="259"/>
            <ac:spMk id="3" creationId="{0157071C-8456-A23B-EFA9-A727021DCD9D}"/>
          </ac:spMkLst>
        </pc:spChg>
        <pc:spChg chg="add del">
          <ac:chgData name="Louis Henderson" userId="cf3b0dec-cd42-4b8e-b4f6-7943b438188d" providerId="ADAL" clId="{447C9088-040F-49E7-9ED9-6E192F448B03}" dt="2024-04-27T19:32:00.629" v="383" actId="22"/>
          <ac:spMkLst>
            <pc:docMk/>
            <pc:sldMk cId="1487734618" sldId="259"/>
            <ac:spMk id="6" creationId="{4B532E47-575F-8C2E-2C2B-BBF321B0D4A5}"/>
          </ac:spMkLst>
        </pc:spChg>
      </pc:sldChg>
      <pc:sldChg chg="modSp add mod">
        <pc:chgData name="Louis Henderson" userId="cf3b0dec-cd42-4b8e-b4f6-7943b438188d" providerId="ADAL" clId="{447C9088-040F-49E7-9ED9-6E192F448B03}" dt="2024-04-27T19:41:20.769" v="710" actId="20577"/>
        <pc:sldMkLst>
          <pc:docMk/>
          <pc:sldMk cId="2180749400" sldId="260"/>
        </pc:sldMkLst>
        <pc:spChg chg="mod">
          <ac:chgData name="Louis Henderson" userId="cf3b0dec-cd42-4b8e-b4f6-7943b438188d" providerId="ADAL" clId="{447C9088-040F-49E7-9ED9-6E192F448B03}" dt="2024-04-27T19:41:20.769" v="710" actId="20577"/>
          <ac:spMkLst>
            <pc:docMk/>
            <pc:sldMk cId="2180749400" sldId="260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7T19:35:59.498" v="706" actId="20577"/>
          <ac:spMkLst>
            <pc:docMk/>
            <pc:sldMk cId="2180749400" sldId="260"/>
            <ac:spMk id="3" creationId="{0157071C-8456-A23B-EFA9-A727021DCD9D}"/>
          </ac:spMkLst>
        </pc:spChg>
      </pc:sldChg>
      <pc:sldChg chg="addSp delSp modSp add mod">
        <pc:chgData name="Louis Henderson" userId="cf3b0dec-cd42-4b8e-b4f6-7943b438188d" providerId="ADAL" clId="{447C9088-040F-49E7-9ED9-6E192F448B03}" dt="2024-04-27T19:43:21.151" v="810" actId="478"/>
        <pc:sldMkLst>
          <pc:docMk/>
          <pc:sldMk cId="848339193" sldId="261"/>
        </pc:sldMkLst>
        <pc:spChg chg="mod">
          <ac:chgData name="Louis Henderson" userId="cf3b0dec-cd42-4b8e-b4f6-7943b438188d" providerId="ADAL" clId="{447C9088-040F-49E7-9ED9-6E192F448B03}" dt="2024-04-27T19:41:37.571" v="753" actId="20577"/>
          <ac:spMkLst>
            <pc:docMk/>
            <pc:sldMk cId="848339193" sldId="261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7T19:42:51.589" v="805" actId="20577"/>
          <ac:spMkLst>
            <pc:docMk/>
            <pc:sldMk cId="848339193" sldId="261"/>
            <ac:spMk id="3" creationId="{0157071C-8456-A23B-EFA9-A727021DCD9D}"/>
          </ac:spMkLst>
        </pc:spChg>
        <pc:picChg chg="add mod">
          <ac:chgData name="Louis Henderson" userId="cf3b0dec-cd42-4b8e-b4f6-7943b438188d" providerId="ADAL" clId="{447C9088-040F-49E7-9ED9-6E192F448B03}" dt="2024-04-27T19:43:14.053" v="808" actId="1076"/>
          <ac:picMkLst>
            <pc:docMk/>
            <pc:sldMk cId="848339193" sldId="261"/>
            <ac:picMk id="6" creationId="{46C6E81B-1DF4-AF99-1117-B5C04334605E}"/>
          </ac:picMkLst>
        </pc:picChg>
        <pc:picChg chg="add del">
          <ac:chgData name="Louis Henderson" userId="cf3b0dec-cd42-4b8e-b4f6-7943b438188d" providerId="ADAL" clId="{447C9088-040F-49E7-9ED9-6E192F448B03}" dt="2024-04-27T19:43:21.151" v="810" actId="478"/>
          <ac:picMkLst>
            <pc:docMk/>
            <pc:sldMk cId="848339193" sldId="261"/>
            <ac:picMk id="8" creationId="{E40C0655-1A73-2103-01C6-706281A9CFBB}"/>
          </ac:picMkLst>
        </pc:picChg>
      </pc:sldChg>
      <pc:sldChg chg="addSp delSp modSp add mod">
        <pc:chgData name="Louis Henderson" userId="cf3b0dec-cd42-4b8e-b4f6-7943b438188d" providerId="ADAL" clId="{447C9088-040F-49E7-9ED9-6E192F448B03}" dt="2024-04-27T20:28:02.946" v="906"/>
        <pc:sldMkLst>
          <pc:docMk/>
          <pc:sldMk cId="3727878535" sldId="262"/>
        </pc:sldMkLst>
        <pc:spChg chg="del mod">
          <ac:chgData name="Louis Henderson" userId="cf3b0dec-cd42-4b8e-b4f6-7943b438188d" providerId="ADAL" clId="{447C9088-040F-49E7-9ED9-6E192F448B03}" dt="2024-04-27T19:43:57.939" v="814" actId="22"/>
          <ac:spMkLst>
            <pc:docMk/>
            <pc:sldMk cId="3727878535" sldId="262"/>
            <ac:spMk id="3" creationId="{0157071C-8456-A23B-EFA9-A727021DCD9D}"/>
          </ac:spMkLst>
        </pc:spChg>
        <pc:spChg chg="add mod">
          <ac:chgData name="Louis Henderson" userId="cf3b0dec-cd42-4b8e-b4f6-7943b438188d" providerId="ADAL" clId="{447C9088-040F-49E7-9ED9-6E192F448B03}" dt="2024-04-27T19:46:37.032" v="843" actId="1076"/>
          <ac:spMkLst>
            <pc:docMk/>
            <pc:sldMk cId="3727878535" sldId="262"/>
            <ac:spMk id="8" creationId="{67E3DA64-A84E-2170-54B9-CE95CDA6D005}"/>
          </ac:spMkLst>
        </pc:spChg>
        <pc:spChg chg="add del mod">
          <ac:chgData name="Louis Henderson" userId="cf3b0dec-cd42-4b8e-b4f6-7943b438188d" providerId="ADAL" clId="{447C9088-040F-49E7-9ED9-6E192F448B03}" dt="2024-04-27T19:46:13.121" v="836" actId="21"/>
          <ac:spMkLst>
            <pc:docMk/>
            <pc:sldMk cId="3727878535" sldId="262"/>
            <ac:spMk id="10" creationId="{B717D9B0-9943-4399-CCD9-FA596511B580}"/>
          </ac:spMkLst>
        </pc:spChg>
        <pc:spChg chg="add mod">
          <ac:chgData name="Louis Henderson" userId="cf3b0dec-cd42-4b8e-b4f6-7943b438188d" providerId="ADAL" clId="{447C9088-040F-49E7-9ED9-6E192F448B03}" dt="2024-04-27T19:47:07.945" v="904" actId="313"/>
          <ac:spMkLst>
            <pc:docMk/>
            <pc:sldMk cId="3727878535" sldId="262"/>
            <ac:spMk id="12" creationId="{7C7A4E7B-B98E-D514-DD75-7BD34D3810AE}"/>
          </ac:spMkLst>
        </pc:spChg>
        <pc:spChg chg="add mod">
          <ac:chgData name="Louis Henderson" userId="cf3b0dec-cd42-4b8e-b4f6-7943b438188d" providerId="ADAL" clId="{447C9088-040F-49E7-9ED9-6E192F448B03}" dt="2024-04-27T20:28:02.946" v="906"/>
          <ac:spMkLst>
            <pc:docMk/>
            <pc:sldMk cId="3727878535" sldId="262"/>
            <ac:spMk id="15" creationId="{8E6CE4D2-FB61-B550-23D9-B8BA903917B4}"/>
          </ac:spMkLst>
        </pc:spChg>
        <pc:graphicFrameChg chg="add mod">
          <ac:chgData name="Louis Henderson" userId="cf3b0dec-cd42-4b8e-b4f6-7943b438188d" providerId="ADAL" clId="{447C9088-040F-49E7-9ED9-6E192F448B03}" dt="2024-04-27T20:28:01.084" v="905"/>
          <ac:graphicFrameMkLst>
            <pc:docMk/>
            <pc:sldMk cId="3727878535" sldId="262"/>
            <ac:graphicFrameMk id="14" creationId="{031BD878-C425-B3D7-45E9-D649D1CFC48D}"/>
          </ac:graphicFrameMkLst>
        </pc:graphicFrameChg>
        <pc:picChg chg="del">
          <ac:chgData name="Louis Henderson" userId="cf3b0dec-cd42-4b8e-b4f6-7943b438188d" providerId="ADAL" clId="{447C9088-040F-49E7-9ED9-6E192F448B03}" dt="2024-04-27T19:43:56.651" v="813" actId="478"/>
          <ac:picMkLst>
            <pc:docMk/>
            <pc:sldMk cId="3727878535" sldId="262"/>
            <ac:picMk id="6" creationId="{46C6E81B-1DF4-AF99-1117-B5C04334605E}"/>
          </ac:picMkLst>
        </pc:picChg>
        <pc:picChg chg="add del mod ord">
          <ac:chgData name="Louis Henderson" userId="cf3b0dec-cd42-4b8e-b4f6-7943b438188d" providerId="ADAL" clId="{447C9088-040F-49E7-9ED9-6E192F448B03}" dt="2024-04-27T19:46:14.293" v="837" actId="21"/>
          <ac:picMkLst>
            <pc:docMk/>
            <pc:sldMk cId="3727878535" sldId="262"/>
            <ac:picMk id="7" creationId="{6FA4B0D6-FA9A-388D-FF65-321BA661DDC5}"/>
          </ac:picMkLst>
        </pc:picChg>
        <pc:picChg chg="add mod ord">
          <ac:chgData name="Louis Henderson" userId="cf3b0dec-cd42-4b8e-b4f6-7943b438188d" providerId="ADAL" clId="{447C9088-040F-49E7-9ED9-6E192F448B03}" dt="2024-04-27T19:46:33.330" v="842" actId="167"/>
          <ac:picMkLst>
            <pc:docMk/>
            <pc:sldMk cId="3727878535" sldId="262"/>
            <ac:picMk id="13" creationId="{6FA4B0D6-FA9A-388D-FF65-321BA661DDC5}"/>
          </ac:picMkLst>
        </pc:picChg>
      </pc:sldChg>
      <pc:sldChg chg="modSp add del mod ord">
        <pc:chgData name="Louis Henderson" userId="cf3b0dec-cd42-4b8e-b4f6-7943b438188d" providerId="ADAL" clId="{447C9088-040F-49E7-9ED9-6E192F448B03}" dt="2024-04-28T09:36:30.096" v="1867" actId="20577"/>
        <pc:sldMkLst>
          <pc:docMk/>
          <pc:sldMk cId="2102417808" sldId="263"/>
        </pc:sldMkLst>
        <pc:spChg chg="mod">
          <ac:chgData name="Louis Henderson" userId="cf3b0dec-cd42-4b8e-b4f6-7943b438188d" providerId="ADAL" clId="{447C9088-040F-49E7-9ED9-6E192F448B03}" dt="2024-04-28T09:34:52.753" v="1697" actId="20577"/>
          <ac:spMkLst>
            <pc:docMk/>
            <pc:sldMk cId="2102417808" sldId="263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8T09:36:30.096" v="1867" actId="20577"/>
          <ac:spMkLst>
            <pc:docMk/>
            <pc:sldMk cId="2102417808" sldId="263"/>
            <ac:spMk id="3" creationId="{0157071C-8456-A23B-EFA9-A727021DCD9D}"/>
          </ac:spMkLst>
        </pc:spChg>
      </pc:sldChg>
      <pc:sldChg chg="new del">
        <pc:chgData name="Louis Henderson" userId="cf3b0dec-cd42-4b8e-b4f6-7943b438188d" providerId="ADAL" clId="{447C9088-040F-49E7-9ED9-6E192F448B03}" dt="2024-04-27T19:45:44.942" v="830" actId="47"/>
        <pc:sldMkLst>
          <pc:docMk/>
          <pc:sldMk cId="3376641608" sldId="263"/>
        </pc:sldMkLst>
      </pc:sldChg>
      <pc:sldChg chg="modSp add del mod">
        <pc:chgData name="Louis Henderson" userId="cf3b0dec-cd42-4b8e-b4f6-7943b438188d" providerId="ADAL" clId="{447C9088-040F-49E7-9ED9-6E192F448B03}" dt="2024-04-27T20:28:24.572" v="934" actId="2696"/>
        <pc:sldMkLst>
          <pc:docMk/>
          <pc:sldMk cId="3720824715" sldId="263"/>
        </pc:sldMkLst>
        <pc:spChg chg="mod">
          <ac:chgData name="Louis Henderson" userId="cf3b0dec-cd42-4b8e-b4f6-7943b438188d" providerId="ADAL" clId="{447C9088-040F-49E7-9ED9-6E192F448B03}" dt="2024-04-27T20:28:14.230" v="933" actId="20577"/>
          <ac:spMkLst>
            <pc:docMk/>
            <pc:sldMk cId="3720824715" sldId="263"/>
            <ac:spMk id="2" creationId="{89CDDFA3-9340-4A09-0153-4B6857BD7BD3}"/>
          </ac:spMkLst>
        </pc:spChg>
      </pc:sldChg>
      <pc:sldChg chg="add del">
        <pc:chgData name="Louis Henderson" userId="cf3b0dec-cd42-4b8e-b4f6-7943b438188d" providerId="ADAL" clId="{447C9088-040F-49E7-9ED9-6E192F448B03}" dt="2024-04-28T09:16:45.926" v="1130" actId="47"/>
        <pc:sldMkLst>
          <pc:docMk/>
          <pc:sldMk cId="3292880217" sldId="264"/>
        </pc:sldMkLst>
      </pc:sldChg>
      <pc:sldChg chg="modSp add mod">
        <pc:chgData name="Louis Henderson" userId="cf3b0dec-cd42-4b8e-b4f6-7943b438188d" providerId="ADAL" clId="{447C9088-040F-49E7-9ED9-6E192F448B03}" dt="2024-04-29T13:54:24.098" v="1919" actId="20577"/>
        <pc:sldMkLst>
          <pc:docMk/>
          <pc:sldMk cId="3799741994" sldId="264"/>
        </pc:sldMkLst>
        <pc:spChg chg="mod">
          <ac:chgData name="Louis Henderson" userId="cf3b0dec-cd42-4b8e-b4f6-7943b438188d" providerId="ADAL" clId="{447C9088-040F-49E7-9ED9-6E192F448B03}" dt="2024-04-28T09:21:48.652" v="1379" actId="20577"/>
          <ac:spMkLst>
            <pc:docMk/>
            <pc:sldMk cId="3799741994" sldId="264"/>
            <ac:spMk id="2" creationId="{89CDDFA3-9340-4A09-0153-4B6857BD7BD3}"/>
          </ac:spMkLst>
        </pc:spChg>
        <pc:spChg chg="mod">
          <ac:chgData name="Louis Henderson" userId="cf3b0dec-cd42-4b8e-b4f6-7943b438188d" providerId="ADAL" clId="{447C9088-040F-49E7-9ED9-6E192F448B03}" dt="2024-04-29T13:54:24.098" v="1919" actId="20577"/>
          <ac:spMkLst>
            <pc:docMk/>
            <pc:sldMk cId="3799741994" sldId="264"/>
            <ac:spMk id="3" creationId="{0157071C-8456-A23B-EFA9-A727021DCD9D}"/>
          </ac:spMkLst>
        </pc:spChg>
      </pc:sldChg>
      <pc:sldChg chg="add">
        <pc:chgData name="Louis Henderson" userId="cf3b0dec-cd42-4b8e-b4f6-7943b438188d" providerId="ADAL" clId="{447C9088-040F-49E7-9ED9-6E192F448B03}" dt="2024-04-28T09:34:39.119" v="1655"/>
        <pc:sldMkLst>
          <pc:docMk/>
          <pc:sldMk cId="732243268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2181-5277-FBFF-1FBA-61B7F6D58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33D23F-EEA1-E5EF-B08A-0C30E164AA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930FA-E73B-5AC2-3346-927BD6B78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79B5F-D4AC-508A-82A0-594BD22C9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F73B5-E827-2545-0A11-0A125AD4F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15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5AED6-F258-5089-794F-8248D6FE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3E60EA-8CF8-BBAA-8E56-C355329B34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F904BF-070C-95B9-C0EF-D7D906ADA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04840-769A-03EB-AFE6-D85EB8504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EF109-4961-C825-665A-9B814C7F7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67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FECEB-0BD9-F242-2EFD-CF7ED9641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5C3B58-811E-D202-5162-6425D5BFE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5AE6D-E44B-313E-BADD-5FDBB1231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39C43-89AA-A47E-A20F-6FC96CC92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E66D1-DB68-4AE8-9A7F-57ED8BFE2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375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2A06-7478-2A35-344C-D659A2D5D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F240F-FB12-1B4B-B2B7-7160CF28A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AC890-C7AA-3567-5DA8-FC2FD9D71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90284-1564-7DDA-F6A3-7DAF7C2B2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72689-99DD-D16C-2217-8269626C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0929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38C5F-4212-1EA6-3FD9-247997924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418AD-3C44-6CD8-FD61-BC4F8799B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B6FD9-FE1A-35EB-FD43-AB6FA092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3E34C-D8ED-749D-2033-BFB79914D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5CBD6-1BA8-A5FA-2068-9A4E25BB9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6000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DC909-C621-F8A4-47B4-0CAA8891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7140-0555-33EE-8E85-C459A8734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E791DE-4763-3A7A-0164-9F9D5D8C4F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5D300-28C0-BA83-1249-1E0BF9B83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F1423-1C5E-C0B1-DEAD-DD1D0A596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7E9898-FA44-081F-4B9A-34B863210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5698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0966-6E89-28ED-2072-6694F5ECF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D98551-1A1E-4C19-A802-88F43B2BC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6F459-5020-3E55-E421-E1685B7115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9CE532-B775-01B9-FA9C-0E34B58F75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C2C1E5-F84C-BE93-0DA7-C9DAD7E68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A5FF9-7D16-722B-01F3-EC3B9DD51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FCECD9-7995-417D-B49F-C34A235D7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EAE55A-253B-4A3B-B5C3-3F8EC33F8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8496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14100-8975-8A8A-CB4C-21109325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BB4B12-0671-F1DD-6BE9-B15E9CDB7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AF66F-DB91-1A9E-DBC6-522C1BC3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A760FF-23D7-FC74-CAB9-CD92672FA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75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440763-7B86-6E9F-FDAB-69930A1E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679BAB-BF92-FBA6-030A-5998A037A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159EA-AE51-88A0-0232-A9A0C2825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328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37F8E-9CED-99B7-5BE0-109E68C1A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DA67-2223-C6FE-094F-7CB94A704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843BC-5BA9-6ED9-3B16-17574915F8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B98A3-AF4A-D187-AA47-C0AAA0EC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E9064-3121-2C5C-2D4B-1F8D4BF44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D79458-BAC1-7E83-FF8B-CD0A7E584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081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DF758-4821-9CB8-E7A3-486037DCC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CC97A-AFBA-E69D-588A-84836EC57D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65D447-3968-5743-D6BC-3DBE634D8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72D58D-D458-B9D3-AEED-2E2ECE77B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C17D81-4BAC-09A1-2165-CCA05638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888DC-886D-C47D-A440-793AFB2F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8427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62E4A2-BA6D-AB82-3ED5-CCC99D7F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79647B-8A76-0BD6-C2CB-D45BCB753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3D79C-EAB9-0CA1-F54A-0C40C65A8C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98B69-9C05-4E1A-8645-F195DB94B2C6}" type="datetimeFigureOut">
              <a:rPr lang="en-CA" smtClean="0"/>
              <a:t>2024-04-29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E0A883-6E26-214D-2E84-C1B207337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1C0612-2E9E-EEFA-2F3D-C1A236CA4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05245-65D9-4A8C-86AE-4667FF923F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08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ensus.gov/history/pdf/1880_questionnaire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DE37A-C2A0-C89E-14A6-12B8CC874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Climbing ahead, falling behind: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social mobility across time and space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8A2A68-FC1A-942A-46B1-BAADDDC48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71342"/>
            <a:ext cx="9144000" cy="1655762"/>
          </a:xfrm>
        </p:spPr>
        <p:txBody>
          <a:bodyPr/>
          <a:lstStyle/>
          <a:p>
            <a:r>
              <a:rPr lang="en-CA" sz="1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Week 3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April 29, 2024</a:t>
            </a:r>
          </a:p>
          <a:p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Dr. Louis Henderson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2C2424D6-255C-67E8-18B8-7711EF10A7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012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Adding random noise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Excel: “=</a:t>
            </a:r>
            <a:r>
              <a:rPr lang="en-CA" dirty="0">
                <a:solidFill>
                  <a:srgbClr val="FF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NORM.INV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DE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RAND</a:t>
            </a:r>
            <a:r>
              <a:rPr lang="en-CA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A" dirty="0">
                <a:solidFill>
                  <a:schemeClr val="accent6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A" dirty="0">
                <a:solidFill>
                  <a:schemeClr val="accent4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)”</a:t>
            </a:r>
          </a:p>
          <a:p>
            <a:pPr lvl="1"/>
            <a:r>
              <a:rPr lang="en-CA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Gives the inverse of cumulative standard normal distribution </a:t>
            </a:r>
          </a:p>
          <a:p>
            <a:pPr lvl="1"/>
            <a:r>
              <a:rPr lang="en-CA" b="0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Generates a random number between 0 and 1</a:t>
            </a:r>
          </a:p>
          <a:p>
            <a:pPr lvl="1"/>
            <a:r>
              <a:rPr lang="en-CA" dirty="0">
                <a:solidFill>
                  <a:schemeClr val="accent6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Mean of the distribution</a:t>
            </a:r>
          </a:p>
          <a:p>
            <a:pPr lvl="1"/>
            <a:r>
              <a:rPr lang="en-CA" b="0" i="0" dirty="0">
                <a:solidFill>
                  <a:schemeClr val="accent4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Standard deviation, how “wide” the random noise is</a:t>
            </a:r>
            <a:endParaRPr lang="en-DE" b="0" i="0" dirty="0">
              <a:solidFill>
                <a:schemeClr val="accent4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DE" dirty="0">
              <a:solidFill>
                <a:schemeClr val="accent4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DE" dirty="0">
              <a:solidFill>
                <a:schemeClr val="accent4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DE" dirty="0">
              <a:solidFill>
                <a:schemeClr val="accent4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Excel: “=</a:t>
            </a:r>
            <a:r>
              <a:rPr lang="en-CA" dirty="0">
                <a:solidFill>
                  <a:srgbClr val="FF000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NORM.INV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DE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ZUFALLSZAHL</a:t>
            </a:r>
            <a:r>
              <a:rPr lang="en-CA" dirty="0">
                <a:solidFill>
                  <a:srgbClr val="0070C0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()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A" dirty="0">
                <a:solidFill>
                  <a:schemeClr val="accent6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CA" dirty="0">
                <a:solidFill>
                  <a:schemeClr val="accent4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)”</a:t>
            </a:r>
            <a:endParaRPr lang="en-DE" dirty="0">
              <a:solidFill>
                <a:schemeClr val="accent4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9741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Where to download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https://louis-henderson.web.app/dataset1.xls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644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Explore the dataset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250B46C-183C-7D0E-8E05-B8A57FDD8E2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5230" y="2286554"/>
            <a:ext cx="9421540" cy="3429479"/>
          </a:xfrm>
        </p:spPr>
      </p:pic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658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Explore the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What do you think the different variables mean?</a:t>
            </a:r>
          </a:p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Income measure: “</a:t>
            </a:r>
            <a:r>
              <a:rPr lang="en-CA" dirty="0" err="1">
                <a:latin typeface="Arial" panose="020B0604020202020204" pitchFamily="34" charset="0"/>
                <a:cs typeface="Arial" panose="020B0604020202020204" pitchFamily="34" charset="0"/>
              </a:rPr>
              <a:t>occscore</a:t>
            </a:r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 lvl="1"/>
            <a:r>
              <a:rPr lang="en-GB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OCCSCORE assigns each occupation in all years a value representing the median total income (in hundreds of 1950 dollars) of all persons with that particular occupation in 1950. OCCSCORE thus provides a continuous measure of occupations, according to the economic returns received by people working at them in 1950.</a:t>
            </a:r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(IPUMS 2024)</a:t>
            </a: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Link to 1880 census form</a:t>
            </a:r>
            <a:endParaRPr lang="en-CA" b="0" i="0" dirty="0">
              <a:solidFill>
                <a:srgbClr val="00263A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734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Explore the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Some father-son links fail, resulting in missing values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Excel treats missing values as zeros</a:t>
            </a: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Fathers we fail to link did not necessarily earn 0 income</a:t>
            </a:r>
          </a:p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We need to </a:t>
            </a:r>
            <a:r>
              <a:rPr lang="en-CA" b="0" i="0" u="sng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out missing values</a:t>
            </a:r>
          </a:p>
          <a:p>
            <a:pPr marL="457200" lvl="1" indent="0">
              <a:buNone/>
            </a:pPr>
            <a:endParaRPr lang="en-CA" dirty="0">
              <a:solidFill>
                <a:srgbClr val="00263A"/>
              </a:solidFill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749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Excel’s “filter” feature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7071C-8456-A23B-EFA9-A727021DC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b="0" i="0" dirty="0">
                <a:solidFill>
                  <a:srgbClr val="00263A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Select your data (ctrl + a)</a:t>
            </a:r>
          </a:p>
          <a:p>
            <a:r>
              <a:rPr lang="en-CA" dirty="0">
                <a:solidFill>
                  <a:srgbClr val="00263A"/>
                </a:solidFill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Turn on filters</a:t>
            </a:r>
          </a:p>
          <a:p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C6E81B-1DF4-AF99-1117-B5C0433460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9101" y="3342784"/>
            <a:ext cx="7382905" cy="35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33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6">
            <a:extLst>
              <a:ext uri="{FF2B5EF4-FFF2-40B4-BE49-F238E27FC236}">
                <a16:creationId xmlns:a16="http://schemas.microsoft.com/office/drawing/2014/main" id="{6FA4B0D6-FA9A-388D-FF65-321BA661DD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6885" y="1690688"/>
            <a:ext cx="3508192" cy="435133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Excel’s “filter” feature</a:t>
            </a:r>
          </a:p>
        </p:txBody>
      </p:sp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67E3DA64-A84E-2170-54B9-CE95CDA6D005}"/>
              </a:ext>
            </a:extLst>
          </p:cNvPr>
          <p:cNvSpPr/>
          <p:nvPr/>
        </p:nvSpPr>
        <p:spPr>
          <a:xfrm>
            <a:off x="7890208" y="5167312"/>
            <a:ext cx="817123" cy="27237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7C7A4E7B-B98E-D514-DD75-7BD34D381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12151" cy="4351338"/>
          </a:xfrm>
        </p:spPr>
        <p:txBody>
          <a:bodyPr/>
          <a:lstStyle/>
          <a:p>
            <a:r>
              <a:rPr lang="en-CA" dirty="0"/>
              <a:t>Apply a filter to Father’s occupation</a:t>
            </a:r>
          </a:p>
          <a:p>
            <a:r>
              <a:rPr lang="en-CA" dirty="0"/>
              <a:t>Uncheck “blanks”</a:t>
            </a:r>
          </a:p>
        </p:txBody>
      </p:sp>
    </p:spTree>
    <p:extLst>
      <p:ext uri="{BB962C8B-B14F-4D97-AF65-F5344CB8AC3E}">
        <p14:creationId xmlns:p14="http://schemas.microsoft.com/office/powerpoint/2010/main" val="3727878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Line-of-best-fit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b="0" i="0" dirty="0">
                    <a:solidFill>
                      <a:srgbClr val="00263A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Fitting a line through data points</a:t>
                </a:r>
              </a:p>
              <a:p>
                <a:r>
                  <a:rPr lang="en-CA" dirty="0">
                    <a:solidFill>
                      <a:srgbClr val="00263A"/>
                    </a:solidFill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Use method of </a:t>
                </a:r>
                <a:r>
                  <a:rPr lang="en-CA" b="1" u="sng" dirty="0">
                    <a:solidFill>
                      <a:srgbClr val="00263A"/>
                    </a:solidFill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ordinary least squares</a:t>
                </a:r>
                <a:endParaRPr lang="en-CA" dirty="0">
                  <a:solidFill>
                    <a:srgbClr val="00263A"/>
                  </a:solidFill>
                  <a:highlight>
                    <a:srgbClr val="FFFFFF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CA" b="0" i="0" dirty="0">
                    <a:solidFill>
                      <a:srgbClr val="00263A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R</a:t>
                </a:r>
                <a:r>
                  <a:rPr lang="en-CA" b="0" i="0" baseline="30000" dirty="0">
                    <a:solidFill>
                      <a:srgbClr val="00263A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en-CA" b="0" i="0" dirty="0">
                    <a:solidFill>
                      <a:srgbClr val="00263A"/>
                    </a:solidFill>
                    <a:effectLst/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 as a measure of good</a:t>
                </a:r>
                <a:r>
                  <a:rPr lang="en-CA" dirty="0">
                    <a:solidFill>
                      <a:srgbClr val="00263A"/>
                    </a:solidFill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ness-of-fit: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CA" b="0" i="1" smtClean="0">
                            <a:solidFill>
                              <a:srgbClr val="00263A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CA" b="0" i="1" smtClean="0">
                            <a:solidFill>
                              <a:srgbClr val="00263A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</m:t>
                        </m:r>
                      </m:e>
                      <m:sup>
                        <m:r>
                          <a:rPr lang="en-CA" b="0" i="1" smtClean="0">
                            <a:solidFill>
                              <a:srgbClr val="00263A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  <m:r>
                      <a:rPr lang="en-CA" b="0" i="1" smtClean="0">
                        <a:solidFill>
                          <a:srgbClr val="00263A"/>
                        </a:solidFill>
                        <a:effectLst/>
                        <a:highlight>
                          <a:srgbClr val="FFFFFF"/>
                        </a:highlight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=1−</m:t>
                    </m:r>
                    <m:f>
                      <m:fPr>
                        <m:ctrlPr>
                          <a:rPr lang="en-CA" b="0" i="1" smtClean="0">
                            <a:solidFill>
                              <a:srgbClr val="00263A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CA" b="0" i="1" smtClean="0">
                            <a:solidFill>
                              <a:srgbClr val="00263A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𝑅𝑆𝑆</m:t>
                        </m:r>
                      </m:num>
                      <m:den>
                        <m:r>
                          <a:rPr lang="en-CA" b="0" i="1" smtClean="0">
                            <a:solidFill>
                              <a:srgbClr val="00263A"/>
                            </a:solidFill>
                            <a:effectLst/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𝑇𝑆𝑆</m:t>
                        </m:r>
                      </m:den>
                    </m:f>
                  </m:oMath>
                </a14:m>
                <a:endParaRPr lang="en-CA" b="0" i="0" dirty="0">
                  <a:solidFill>
                    <a:srgbClr val="00263A"/>
                  </a:solidFill>
                  <a:effectLst/>
                  <a:highlight>
                    <a:srgbClr val="FFFFFF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241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DFA3-9340-4A09-0153-4B6857BD7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Intergenerational income elasticity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>
                    <a:solidFill>
                      <a:srgbClr val="00263A"/>
                    </a:solidFill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Elasticity is defined as proportional change in y over proportional change in x (e.g. price elasticity)</a:t>
                </a:r>
              </a:p>
              <a:p>
                <a:pPr lvl="1"/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solidFill>
                              <a:srgbClr val="00263A"/>
                            </a:solidFill>
                            <a:highlight>
                              <a:srgbClr val="FFFFFF"/>
                            </a:highlight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CA" i="1" smtClean="0">
                                <a:solidFill>
                                  <a:srgbClr val="00263A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CA" i="1" smtClean="0">
                                <a:solidFill>
                                  <a:srgbClr val="00263A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CA" b="0" i="1" smtClean="0">
                                <a:solidFill>
                                  <a:srgbClr val="00263A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𝑦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CA" i="1" smtClean="0">
                                    <a:solidFill>
                                      <a:srgbClr val="00263A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CA" b="0" i="1" smtClean="0">
                                    <a:solidFill>
                                      <a:srgbClr val="00263A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CA" b="0" i="1" smtClean="0">
                                    <a:solidFill>
                                      <a:srgbClr val="00263A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en-CA" i="1" smtClean="0">
                                <a:solidFill>
                                  <a:srgbClr val="00263A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CA" i="1" smtClean="0">
                                <a:solidFill>
                                  <a:srgbClr val="00263A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CA" b="0" i="1" smtClean="0">
                                <a:solidFill>
                                  <a:srgbClr val="00263A"/>
                                </a:solidFill>
                                <a:highlight>
                                  <a:srgbClr val="FFFFFF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𝑥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CA" i="1" smtClean="0">
                                    <a:solidFill>
                                      <a:srgbClr val="00263A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CA" b="0" i="1" smtClean="0">
                                    <a:solidFill>
                                      <a:srgbClr val="00263A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CA" b="0" i="1" smtClean="0">
                                    <a:solidFill>
                                      <a:srgbClr val="00263A"/>
                                    </a:solidFill>
                                    <a:highlight>
                                      <a:srgbClr val="FFFFFF"/>
                                    </a:highlight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</m:t>
                                </m:r>
                              </m:sub>
                            </m:sSub>
                          </m:den>
                        </m:f>
                      </m:den>
                    </m:f>
                  </m:oMath>
                </a14:m>
                <a:endParaRPr lang="en-CA" dirty="0">
                  <a:solidFill>
                    <a:srgbClr val="00263A"/>
                  </a:solidFill>
                  <a:highlight>
                    <a:srgbClr val="FFFFFF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CA" dirty="0">
                    <a:solidFill>
                      <a:srgbClr val="00263A"/>
                    </a:solidFill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Linear relationship between two logged variables gives elasticity</a:t>
                </a:r>
              </a:p>
              <a:p>
                <a:r>
                  <a:rPr lang="en-CA" dirty="0">
                    <a:solidFill>
                      <a:srgbClr val="00263A"/>
                    </a:solidFill>
                    <a:highlight>
                      <a:srgbClr val="FFFFFF"/>
                    </a:highlight>
                    <a:latin typeface="Arial" panose="020B0604020202020204" pitchFamily="34" charset="0"/>
                    <a:cs typeface="Arial" panose="020B0604020202020204" pitchFamily="34" charset="0"/>
                  </a:rPr>
                  <a:t>e.g. worked example</a:t>
                </a:r>
                <a:endParaRPr lang="en-CA" b="0" i="0" dirty="0">
                  <a:solidFill>
                    <a:srgbClr val="00263A"/>
                  </a:solidFill>
                  <a:effectLst/>
                  <a:highlight>
                    <a:srgbClr val="FFFFFF"/>
                  </a:highlight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57071C-8456-A23B-EFA9-A727021DCD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381" r="-92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The Eberhard Karls University of Tübingen - The International Agency for  the Prevention of Blindness">
            <a:extLst>
              <a:ext uri="{FF2B5EF4-FFF2-40B4-BE49-F238E27FC236}">
                <a16:creationId xmlns:a16="http://schemas.microsoft.com/office/drawing/2014/main" id="{9D02885E-AD8E-C978-6789-0A8540E8CB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4936" y="0"/>
            <a:ext cx="2295728" cy="73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224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309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Verdana</vt:lpstr>
      <vt:lpstr>Office Theme</vt:lpstr>
      <vt:lpstr>Climbing ahead, falling behind: social mobility across time and space</vt:lpstr>
      <vt:lpstr>Where to download the data</vt:lpstr>
      <vt:lpstr>Explore the dataset</vt:lpstr>
      <vt:lpstr>Explore the dataset</vt:lpstr>
      <vt:lpstr>Explore the dataset</vt:lpstr>
      <vt:lpstr>Excel’s “filter” feature</vt:lpstr>
      <vt:lpstr>Excel’s “filter” feature</vt:lpstr>
      <vt:lpstr>Line-of-best-fit</vt:lpstr>
      <vt:lpstr>Intergenerational income elasticity</vt:lpstr>
      <vt:lpstr>Adding random noise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Climbing ahead, falling behind: social mobility across time and space</dc:title>
  <dc:creator>Louis Henderson</dc:creator>
  <cp:lastModifiedBy>Louis Henderson</cp:lastModifiedBy>
  <cp:revision>1</cp:revision>
  <dcterms:created xsi:type="dcterms:W3CDTF">2023-11-28T13:44:50Z</dcterms:created>
  <dcterms:modified xsi:type="dcterms:W3CDTF">2024-04-29T13:54:32Z</dcterms:modified>
</cp:coreProperties>
</file>