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9" r:id="rId6"/>
    <p:sldId id="261" r:id="rId7"/>
    <p:sldId id="267" r:id="rId8"/>
    <p:sldId id="263" r:id="rId9"/>
    <p:sldId id="265" r:id="rId10"/>
    <p:sldId id="266" r:id="rId11"/>
    <p:sldId id="268" r:id="rId12"/>
    <p:sldId id="270" r:id="rId13"/>
    <p:sldId id="271" r:id="rId14"/>
    <p:sldId id="272" r:id="rId15"/>
    <p:sldId id="264" r:id="rId16"/>
    <p:sldId id="274" r:id="rId17"/>
    <p:sldId id="273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55B303-DE03-4D7A-986E-24090D6BF9CA}" v="43" dt="2024-05-13T10:24:15.2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 Henderson" userId="cf3b0dec-cd42-4b8e-b4f6-7943b438188d" providerId="ADAL" clId="{E6D7AD2E-D068-4053-ADBE-CEE9759910B5}"/>
    <pc:docChg chg="undo redo custSel addSld delSld modSld sldOrd">
      <pc:chgData name="Louis Henderson" userId="cf3b0dec-cd42-4b8e-b4f6-7943b438188d" providerId="ADAL" clId="{E6D7AD2E-D068-4053-ADBE-CEE9759910B5}" dt="2023-11-28T14:28:57.218" v="1958" actId="20577"/>
      <pc:docMkLst>
        <pc:docMk/>
      </pc:docMkLst>
      <pc:sldChg chg="addSp modSp new mod">
        <pc:chgData name="Louis Henderson" userId="cf3b0dec-cd42-4b8e-b4f6-7943b438188d" providerId="ADAL" clId="{E6D7AD2E-D068-4053-ADBE-CEE9759910B5}" dt="2023-11-28T13:49:54.004" v="177" actId="1036"/>
        <pc:sldMkLst>
          <pc:docMk/>
          <pc:sldMk cId="2382012974" sldId="256"/>
        </pc:sldMkLst>
        <pc:spChg chg="mod">
          <ac:chgData name="Louis Henderson" userId="cf3b0dec-cd42-4b8e-b4f6-7943b438188d" providerId="ADAL" clId="{E6D7AD2E-D068-4053-ADBE-CEE9759910B5}" dt="2023-11-28T13:47:36.136" v="154" actId="2711"/>
          <ac:spMkLst>
            <pc:docMk/>
            <pc:sldMk cId="2382012974" sldId="256"/>
            <ac:spMk id="2" creationId="{2D8DE37A-C2A0-C89E-14A6-12B8CC87495E}"/>
          </ac:spMkLst>
        </pc:spChg>
        <pc:spChg chg="mod">
          <ac:chgData name="Louis Henderson" userId="cf3b0dec-cd42-4b8e-b4f6-7943b438188d" providerId="ADAL" clId="{E6D7AD2E-D068-4053-ADBE-CEE9759910B5}" dt="2023-11-28T13:49:54.004" v="177" actId="1036"/>
          <ac:spMkLst>
            <pc:docMk/>
            <pc:sldMk cId="2382012974" sldId="256"/>
            <ac:spMk id="3" creationId="{E38A2A68-FC1A-942A-46B1-BAADDDC48BB5}"/>
          </ac:spMkLst>
        </pc:spChg>
        <pc:picChg chg="add mod">
          <ac:chgData name="Louis Henderson" userId="cf3b0dec-cd42-4b8e-b4f6-7943b438188d" providerId="ADAL" clId="{E6D7AD2E-D068-4053-ADBE-CEE9759910B5}" dt="2023-11-28T13:46:28.349" v="82" actId="1076"/>
          <ac:picMkLst>
            <pc:docMk/>
            <pc:sldMk cId="2382012974" sldId="256"/>
            <ac:picMk id="1026" creationId="{2C2424D6-255C-67E8-18B8-7711EF10A735}"/>
          </ac:picMkLst>
        </pc:picChg>
      </pc:sldChg>
      <pc:sldChg chg="new del">
        <pc:chgData name="Louis Henderson" userId="cf3b0dec-cd42-4b8e-b4f6-7943b438188d" providerId="ADAL" clId="{E6D7AD2E-D068-4053-ADBE-CEE9759910B5}" dt="2023-11-28T13:49:46.174" v="157" actId="47"/>
        <pc:sldMkLst>
          <pc:docMk/>
          <pc:sldMk cId="2411187102" sldId="257"/>
        </pc:sldMkLst>
      </pc:sldChg>
      <pc:sldChg chg="addSp delSp modSp new mod">
        <pc:chgData name="Louis Henderson" userId="cf3b0dec-cd42-4b8e-b4f6-7943b438188d" providerId="ADAL" clId="{E6D7AD2E-D068-4053-ADBE-CEE9759910B5}" dt="2023-11-28T13:54:16.521" v="652" actId="20577"/>
        <pc:sldMkLst>
          <pc:docMk/>
          <pc:sldMk cId="2478644733" sldId="257"/>
        </pc:sldMkLst>
        <pc:spChg chg="add del mod">
          <ac:chgData name="Louis Henderson" userId="cf3b0dec-cd42-4b8e-b4f6-7943b438188d" providerId="ADAL" clId="{E6D7AD2E-D068-4053-ADBE-CEE9759910B5}" dt="2023-11-28T13:53:29.129" v="646" actId="2711"/>
          <ac:spMkLst>
            <pc:docMk/>
            <pc:sldMk cId="2478644733" sldId="257"/>
            <ac:spMk id="2" creationId="{89CDDFA3-9340-4A09-0153-4B6857BD7BD3}"/>
          </ac:spMkLst>
        </pc:spChg>
        <pc:spChg chg="mod">
          <ac:chgData name="Louis Henderson" userId="cf3b0dec-cd42-4b8e-b4f6-7943b438188d" providerId="ADAL" clId="{E6D7AD2E-D068-4053-ADBE-CEE9759910B5}" dt="2023-11-28T13:54:16.521" v="652" actId="20577"/>
          <ac:spMkLst>
            <pc:docMk/>
            <pc:sldMk cId="2478644733" sldId="257"/>
            <ac:spMk id="3" creationId="{0157071C-8456-A23B-EFA9-A727021DCD9D}"/>
          </ac:spMkLst>
        </pc:spChg>
        <pc:picChg chg="add mod">
          <ac:chgData name="Louis Henderson" userId="cf3b0dec-cd42-4b8e-b4f6-7943b438188d" providerId="ADAL" clId="{E6D7AD2E-D068-4053-ADBE-CEE9759910B5}" dt="2023-11-28T13:53:38.399" v="648"/>
          <ac:picMkLst>
            <pc:docMk/>
            <pc:sldMk cId="2478644733" sldId="257"/>
            <ac:picMk id="4" creationId="{9D02885E-AD8E-C978-6789-0A8540E8CB7F}"/>
          </ac:picMkLst>
        </pc:picChg>
      </pc:sldChg>
      <pc:sldChg chg="addSp modSp new mod">
        <pc:chgData name="Louis Henderson" userId="cf3b0dec-cd42-4b8e-b4f6-7943b438188d" providerId="ADAL" clId="{E6D7AD2E-D068-4053-ADBE-CEE9759910B5}" dt="2023-11-28T14:05:54.517" v="939" actId="5793"/>
        <pc:sldMkLst>
          <pc:docMk/>
          <pc:sldMk cId="1340582973" sldId="258"/>
        </pc:sldMkLst>
        <pc:spChg chg="mod">
          <ac:chgData name="Louis Henderson" userId="cf3b0dec-cd42-4b8e-b4f6-7943b438188d" providerId="ADAL" clId="{E6D7AD2E-D068-4053-ADBE-CEE9759910B5}" dt="2023-11-28T14:01:36.447" v="692" actId="20577"/>
          <ac:spMkLst>
            <pc:docMk/>
            <pc:sldMk cId="1340582973" sldId="258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05:54.517" v="939" actId="5793"/>
          <ac:spMkLst>
            <pc:docMk/>
            <pc:sldMk cId="1340582973" sldId="258"/>
            <ac:spMk id="3" creationId="{8920D437-5F41-7BD8-ED64-F0E2E04EB9B8}"/>
          </ac:spMkLst>
        </pc:spChg>
        <pc:picChg chg="add mod">
          <ac:chgData name="Louis Henderson" userId="cf3b0dec-cd42-4b8e-b4f6-7943b438188d" providerId="ADAL" clId="{E6D7AD2E-D068-4053-ADBE-CEE9759910B5}" dt="2023-11-28T14:01:26.281" v="655" actId="2711"/>
          <ac:picMkLst>
            <pc:docMk/>
            <pc:sldMk cId="1340582973" sldId="258"/>
            <ac:picMk id="4" creationId="{26E05231-5F3C-A2DD-A032-291F5C6ABF82}"/>
          </ac:picMkLst>
        </pc:picChg>
      </pc:sldChg>
      <pc:sldChg chg="modSp add mod">
        <pc:chgData name="Louis Henderson" userId="cf3b0dec-cd42-4b8e-b4f6-7943b438188d" providerId="ADAL" clId="{E6D7AD2E-D068-4053-ADBE-CEE9759910B5}" dt="2023-11-28T14:04:31.989" v="880" actId="20577"/>
        <pc:sldMkLst>
          <pc:docMk/>
          <pc:sldMk cId="2897399653" sldId="259"/>
        </pc:sldMkLst>
        <pc:spChg chg="mod">
          <ac:chgData name="Louis Henderson" userId="cf3b0dec-cd42-4b8e-b4f6-7943b438188d" providerId="ADAL" clId="{E6D7AD2E-D068-4053-ADBE-CEE9759910B5}" dt="2023-11-28T14:04:31.989" v="880" actId="20577"/>
          <ac:spMkLst>
            <pc:docMk/>
            <pc:sldMk cId="2897399653" sldId="259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02:51.221" v="716" actId="20577"/>
          <ac:spMkLst>
            <pc:docMk/>
            <pc:sldMk cId="2897399653" sldId="259"/>
            <ac:spMk id="3" creationId="{8920D437-5F41-7BD8-ED64-F0E2E04EB9B8}"/>
          </ac:spMkLst>
        </pc:spChg>
      </pc:sldChg>
      <pc:sldChg chg="modSp add mod">
        <pc:chgData name="Louis Henderson" userId="cf3b0dec-cd42-4b8e-b4f6-7943b438188d" providerId="ADAL" clId="{E6D7AD2E-D068-4053-ADBE-CEE9759910B5}" dt="2023-11-28T14:04:39.627" v="882" actId="20577"/>
        <pc:sldMkLst>
          <pc:docMk/>
          <pc:sldMk cId="1152527964" sldId="260"/>
        </pc:sldMkLst>
        <pc:spChg chg="mod">
          <ac:chgData name="Louis Henderson" userId="cf3b0dec-cd42-4b8e-b4f6-7943b438188d" providerId="ADAL" clId="{E6D7AD2E-D068-4053-ADBE-CEE9759910B5}" dt="2023-11-28T14:04:25.813" v="877" actId="20577"/>
          <ac:spMkLst>
            <pc:docMk/>
            <pc:sldMk cId="1152527964" sldId="260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04:39.627" v="882" actId="20577"/>
          <ac:spMkLst>
            <pc:docMk/>
            <pc:sldMk cId="1152527964" sldId="260"/>
            <ac:spMk id="3" creationId="{8920D437-5F41-7BD8-ED64-F0E2E04EB9B8}"/>
          </ac:spMkLst>
        </pc:spChg>
      </pc:sldChg>
      <pc:sldChg chg="addSp delSp modSp add mod">
        <pc:chgData name="Louis Henderson" userId="cf3b0dec-cd42-4b8e-b4f6-7943b438188d" providerId="ADAL" clId="{E6D7AD2E-D068-4053-ADBE-CEE9759910B5}" dt="2023-11-28T14:09:27.296" v="1128" actId="20577"/>
        <pc:sldMkLst>
          <pc:docMk/>
          <pc:sldMk cId="386020370" sldId="261"/>
        </pc:sldMkLst>
        <pc:spChg chg="mod">
          <ac:chgData name="Louis Henderson" userId="cf3b0dec-cd42-4b8e-b4f6-7943b438188d" providerId="ADAL" clId="{E6D7AD2E-D068-4053-ADBE-CEE9759910B5}" dt="2023-11-28T14:04:18.728" v="871" actId="20577"/>
          <ac:spMkLst>
            <pc:docMk/>
            <pc:sldMk cId="386020370" sldId="261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09:27.296" v="1128" actId="20577"/>
          <ac:spMkLst>
            <pc:docMk/>
            <pc:sldMk cId="386020370" sldId="261"/>
            <ac:spMk id="3" creationId="{8920D437-5F41-7BD8-ED64-F0E2E04EB9B8}"/>
          </ac:spMkLst>
        </pc:spChg>
        <pc:picChg chg="add del">
          <ac:chgData name="Louis Henderson" userId="cf3b0dec-cd42-4b8e-b4f6-7943b438188d" providerId="ADAL" clId="{E6D7AD2E-D068-4053-ADBE-CEE9759910B5}" dt="2023-11-28T14:08:14.342" v="1051" actId="478"/>
          <ac:picMkLst>
            <pc:docMk/>
            <pc:sldMk cId="386020370" sldId="261"/>
            <ac:picMk id="3074" creationId="{3EB4D292-1076-B10E-2D82-953FEA9878CF}"/>
          </ac:picMkLst>
        </pc:picChg>
      </pc:sldChg>
      <pc:sldChg chg="modSp add mod">
        <pc:chgData name="Louis Henderson" userId="cf3b0dec-cd42-4b8e-b4f6-7943b438188d" providerId="ADAL" clId="{E6D7AD2E-D068-4053-ADBE-CEE9759910B5}" dt="2023-11-28T14:04:14.485" v="870" actId="20577"/>
        <pc:sldMkLst>
          <pc:docMk/>
          <pc:sldMk cId="1167858623" sldId="262"/>
        </pc:sldMkLst>
        <pc:spChg chg="mod">
          <ac:chgData name="Louis Henderson" userId="cf3b0dec-cd42-4b8e-b4f6-7943b438188d" providerId="ADAL" clId="{E6D7AD2E-D068-4053-ADBE-CEE9759910B5}" dt="2023-11-28T14:04:14.485" v="870" actId="20577"/>
          <ac:spMkLst>
            <pc:docMk/>
            <pc:sldMk cId="1167858623" sldId="262"/>
            <ac:spMk id="2" creationId="{BA337AFA-68F5-CB1C-E168-C35F89F2402C}"/>
          </ac:spMkLst>
        </pc:spChg>
      </pc:sldChg>
      <pc:sldChg chg="modSp add mod ord">
        <pc:chgData name="Louis Henderson" userId="cf3b0dec-cd42-4b8e-b4f6-7943b438188d" providerId="ADAL" clId="{E6D7AD2E-D068-4053-ADBE-CEE9759910B5}" dt="2023-11-28T14:18:40.705" v="1375" actId="113"/>
        <pc:sldMkLst>
          <pc:docMk/>
          <pc:sldMk cId="747712530" sldId="263"/>
        </pc:sldMkLst>
        <pc:spChg chg="mod">
          <ac:chgData name="Louis Henderson" userId="cf3b0dec-cd42-4b8e-b4f6-7943b438188d" providerId="ADAL" clId="{E6D7AD2E-D068-4053-ADBE-CEE9759910B5}" dt="2023-11-28T14:06:27.162" v="966" actId="20577"/>
          <ac:spMkLst>
            <pc:docMk/>
            <pc:sldMk cId="747712530" sldId="263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18:40.705" v="1375" actId="113"/>
          <ac:spMkLst>
            <pc:docMk/>
            <pc:sldMk cId="747712530" sldId="263"/>
            <ac:spMk id="3" creationId="{8920D437-5F41-7BD8-ED64-F0E2E04EB9B8}"/>
          </ac:spMkLst>
        </pc:spChg>
      </pc:sldChg>
      <pc:sldChg chg="modSp add mod">
        <pc:chgData name="Louis Henderson" userId="cf3b0dec-cd42-4b8e-b4f6-7943b438188d" providerId="ADAL" clId="{E6D7AD2E-D068-4053-ADBE-CEE9759910B5}" dt="2023-11-28T14:14:00.033" v="1185" actId="20577"/>
        <pc:sldMkLst>
          <pc:docMk/>
          <pc:sldMk cId="3592292893" sldId="264"/>
        </pc:sldMkLst>
        <pc:spChg chg="mod">
          <ac:chgData name="Louis Henderson" userId="cf3b0dec-cd42-4b8e-b4f6-7943b438188d" providerId="ADAL" clId="{E6D7AD2E-D068-4053-ADBE-CEE9759910B5}" dt="2023-11-28T14:13:24.854" v="1157" actId="20577"/>
          <ac:spMkLst>
            <pc:docMk/>
            <pc:sldMk cId="3592292893" sldId="264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14:00.033" v="1185" actId="20577"/>
          <ac:spMkLst>
            <pc:docMk/>
            <pc:sldMk cId="3592292893" sldId="264"/>
            <ac:spMk id="3" creationId="{8920D437-5F41-7BD8-ED64-F0E2E04EB9B8}"/>
          </ac:spMkLst>
        </pc:spChg>
      </pc:sldChg>
      <pc:sldChg chg="modSp add mod">
        <pc:chgData name="Louis Henderson" userId="cf3b0dec-cd42-4b8e-b4f6-7943b438188d" providerId="ADAL" clId="{E6D7AD2E-D068-4053-ADBE-CEE9759910B5}" dt="2023-11-28T14:16:02.656" v="1227" actId="20577"/>
        <pc:sldMkLst>
          <pc:docMk/>
          <pc:sldMk cId="2691102018" sldId="265"/>
        </pc:sldMkLst>
        <pc:spChg chg="mod">
          <ac:chgData name="Louis Henderson" userId="cf3b0dec-cd42-4b8e-b4f6-7943b438188d" providerId="ADAL" clId="{E6D7AD2E-D068-4053-ADBE-CEE9759910B5}" dt="2023-11-28T14:15:17.663" v="1216" actId="20577"/>
          <ac:spMkLst>
            <pc:docMk/>
            <pc:sldMk cId="2691102018" sldId="265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16:02.656" v="1227" actId="20577"/>
          <ac:spMkLst>
            <pc:docMk/>
            <pc:sldMk cId="2691102018" sldId="265"/>
            <ac:spMk id="3" creationId="{8920D437-5F41-7BD8-ED64-F0E2E04EB9B8}"/>
          </ac:spMkLst>
        </pc:spChg>
      </pc:sldChg>
      <pc:sldChg chg="modSp add mod ord">
        <pc:chgData name="Louis Henderson" userId="cf3b0dec-cd42-4b8e-b4f6-7943b438188d" providerId="ADAL" clId="{E6D7AD2E-D068-4053-ADBE-CEE9759910B5}" dt="2023-11-28T14:28:57.218" v="1958" actId="20577"/>
        <pc:sldMkLst>
          <pc:docMk/>
          <pc:sldMk cId="1428228522" sldId="266"/>
        </pc:sldMkLst>
        <pc:spChg chg="mod">
          <ac:chgData name="Louis Henderson" userId="cf3b0dec-cd42-4b8e-b4f6-7943b438188d" providerId="ADAL" clId="{E6D7AD2E-D068-4053-ADBE-CEE9759910B5}" dt="2023-11-28T14:16:19.222" v="1259" actId="20577"/>
          <ac:spMkLst>
            <pc:docMk/>
            <pc:sldMk cId="1428228522" sldId="266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28:57.218" v="1958" actId="20577"/>
          <ac:spMkLst>
            <pc:docMk/>
            <pc:sldMk cId="1428228522" sldId="266"/>
            <ac:spMk id="3" creationId="{8920D437-5F41-7BD8-ED64-F0E2E04EB9B8}"/>
          </ac:spMkLst>
        </pc:spChg>
      </pc:sldChg>
      <pc:sldChg chg="modSp add mod ord">
        <pc:chgData name="Louis Henderson" userId="cf3b0dec-cd42-4b8e-b4f6-7943b438188d" providerId="ADAL" clId="{E6D7AD2E-D068-4053-ADBE-CEE9759910B5}" dt="2023-11-28T14:17:51.297" v="1372" actId="20577"/>
        <pc:sldMkLst>
          <pc:docMk/>
          <pc:sldMk cId="3326483419" sldId="267"/>
        </pc:sldMkLst>
        <pc:spChg chg="mod">
          <ac:chgData name="Louis Henderson" userId="cf3b0dec-cd42-4b8e-b4f6-7943b438188d" providerId="ADAL" clId="{E6D7AD2E-D068-4053-ADBE-CEE9759910B5}" dt="2023-11-28T14:17:08.875" v="1319" actId="20577"/>
          <ac:spMkLst>
            <pc:docMk/>
            <pc:sldMk cId="3326483419" sldId="267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17:51.297" v="1372" actId="20577"/>
          <ac:spMkLst>
            <pc:docMk/>
            <pc:sldMk cId="3326483419" sldId="267"/>
            <ac:spMk id="3" creationId="{8920D437-5F41-7BD8-ED64-F0E2E04EB9B8}"/>
          </ac:spMkLst>
        </pc:spChg>
      </pc:sldChg>
      <pc:sldChg chg="modSp add mod ord">
        <pc:chgData name="Louis Henderson" userId="cf3b0dec-cd42-4b8e-b4f6-7943b438188d" providerId="ADAL" clId="{E6D7AD2E-D068-4053-ADBE-CEE9759910B5}" dt="2023-11-28T14:28:31.073" v="1957" actId="20577"/>
        <pc:sldMkLst>
          <pc:docMk/>
          <pc:sldMk cId="4083431772" sldId="268"/>
        </pc:sldMkLst>
        <pc:spChg chg="mod">
          <ac:chgData name="Louis Henderson" userId="cf3b0dec-cd42-4b8e-b4f6-7943b438188d" providerId="ADAL" clId="{E6D7AD2E-D068-4053-ADBE-CEE9759910B5}" dt="2023-11-28T14:20:40.460" v="1411" actId="20577"/>
          <ac:spMkLst>
            <pc:docMk/>
            <pc:sldMk cId="4083431772" sldId="268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28:31.073" v="1957" actId="20577"/>
          <ac:spMkLst>
            <pc:docMk/>
            <pc:sldMk cId="4083431772" sldId="268"/>
            <ac:spMk id="3" creationId="{8920D437-5F41-7BD8-ED64-F0E2E04EB9B8}"/>
          </ac:spMkLst>
        </pc:spChg>
      </pc:sldChg>
    </pc:docChg>
  </pc:docChgLst>
  <pc:docChgLst>
    <pc:chgData name="Louis Henderson" userId="cf3b0dec-cd42-4b8e-b4f6-7943b438188d" providerId="ADAL" clId="{761B89BD-51A1-4D99-BB4B-FF001F5298F5}"/>
    <pc:docChg chg="undo redo custSel delSld modSld">
      <pc:chgData name="Louis Henderson" userId="cf3b0dec-cd42-4b8e-b4f6-7943b438188d" providerId="ADAL" clId="{761B89BD-51A1-4D99-BB4B-FF001F5298F5}" dt="2023-11-29T14:58:35.412" v="118" actId="20577"/>
      <pc:docMkLst>
        <pc:docMk/>
      </pc:docMkLst>
      <pc:sldChg chg="modSp mod">
        <pc:chgData name="Louis Henderson" userId="cf3b0dec-cd42-4b8e-b4f6-7943b438188d" providerId="ADAL" clId="{761B89BD-51A1-4D99-BB4B-FF001F5298F5}" dt="2023-11-29T14:49:28.819" v="1" actId="20577"/>
        <pc:sldMkLst>
          <pc:docMk/>
          <pc:sldMk cId="2382012974" sldId="256"/>
        </pc:sldMkLst>
        <pc:spChg chg="mod">
          <ac:chgData name="Louis Henderson" userId="cf3b0dec-cd42-4b8e-b4f6-7943b438188d" providerId="ADAL" clId="{761B89BD-51A1-4D99-BB4B-FF001F5298F5}" dt="2023-11-29T14:49:28.819" v="1" actId="20577"/>
          <ac:spMkLst>
            <pc:docMk/>
            <pc:sldMk cId="2382012974" sldId="256"/>
            <ac:spMk id="3" creationId="{E38A2A68-FC1A-942A-46B1-BAADDDC48BB5}"/>
          </ac:spMkLst>
        </pc:spChg>
      </pc:sldChg>
      <pc:sldChg chg="addSp delSp modSp mod">
        <pc:chgData name="Louis Henderson" userId="cf3b0dec-cd42-4b8e-b4f6-7943b438188d" providerId="ADAL" clId="{761B89BD-51A1-4D99-BB4B-FF001F5298F5}" dt="2023-11-29T14:58:35.412" v="118" actId="20577"/>
        <pc:sldMkLst>
          <pc:docMk/>
          <pc:sldMk cId="2478644733" sldId="257"/>
        </pc:sldMkLst>
        <pc:spChg chg="mod">
          <ac:chgData name="Louis Henderson" userId="cf3b0dec-cd42-4b8e-b4f6-7943b438188d" providerId="ADAL" clId="{761B89BD-51A1-4D99-BB4B-FF001F5298F5}" dt="2023-11-29T14:58:35.412" v="118" actId="20577"/>
          <ac:spMkLst>
            <pc:docMk/>
            <pc:sldMk cId="2478644733" sldId="257"/>
            <ac:spMk id="2" creationId="{89CDDFA3-9340-4A09-0153-4B6857BD7BD3}"/>
          </ac:spMkLst>
        </pc:spChg>
        <pc:spChg chg="mod">
          <ac:chgData name="Louis Henderson" userId="cf3b0dec-cd42-4b8e-b4f6-7943b438188d" providerId="ADAL" clId="{761B89BD-51A1-4D99-BB4B-FF001F5298F5}" dt="2023-11-29T14:58:09.385" v="75" actId="20577"/>
          <ac:spMkLst>
            <pc:docMk/>
            <pc:sldMk cId="2478644733" sldId="257"/>
            <ac:spMk id="3" creationId="{0157071C-8456-A23B-EFA9-A727021DCD9D}"/>
          </ac:spMkLst>
        </pc:spChg>
        <pc:spChg chg="add del mod">
          <ac:chgData name="Louis Henderson" userId="cf3b0dec-cd42-4b8e-b4f6-7943b438188d" providerId="ADAL" clId="{761B89BD-51A1-4D99-BB4B-FF001F5298F5}" dt="2023-11-29T14:49:51.589" v="4" actId="478"/>
          <ac:spMkLst>
            <pc:docMk/>
            <pc:sldMk cId="2478644733" sldId="257"/>
            <ac:spMk id="7" creationId="{46C4357B-32D5-A052-8E87-A3BAA7EB891A}"/>
          </ac:spMkLst>
        </pc:spChg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1340582973" sldId="258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2897399653" sldId="259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1152527964" sldId="260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386020370" sldId="261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1167858623" sldId="262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747712530" sldId="263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3592292893" sldId="264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2691102018" sldId="265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1428228522" sldId="266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3326483419" sldId="267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4083431772" sldId="268"/>
        </pc:sldMkLst>
      </pc:sldChg>
    </pc:docChg>
  </pc:docChgLst>
  <pc:docChgLst>
    <pc:chgData name="Louis Henderson" userId="cf3b0dec-cd42-4b8e-b4f6-7943b438188d" providerId="ADAL" clId="{C155B303-DE03-4D7A-986E-24090D6BF9CA}"/>
    <pc:docChg chg="undo redo custSel addSld delSld modSld sldOrd">
      <pc:chgData name="Louis Henderson" userId="cf3b0dec-cd42-4b8e-b4f6-7943b438188d" providerId="ADAL" clId="{C155B303-DE03-4D7A-986E-24090D6BF9CA}" dt="2024-05-13T10:24:34.580" v="3293" actId="20577"/>
      <pc:docMkLst>
        <pc:docMk/>
      </pc:docMkLst>
      <pc:sldChg chg="modSp mod">
        <pc:chgData name="Louis Henderson" userId="cf3b0dec-cd42-4b8e-b4f6-7943b438188d" providerId="ADAL" clId="{C155B303-DE03-4D7A-986E-24090D6BF9CA}" dt="2024-05-13T10:05:02.001" v="3065" actId="20577"/>
        <pc:sldMkLst>
          <pc:docMk/>
          <pc:sldMk cId="2478644733" sldId="257"/>
        </pc:sldMkLst>
        <pc:spChg chg="mod">
          <ac:chgData name="Louis Henderson" userId="cf3b0dec-cd42-4b8e-b4f6-7943b438188d" providerId="ADAL" clId="{C155B303-DE03-4D7A-986E-24090D6BF9CA}" dt="2024-05-13T10:05:02.001" v="3065" actId="20577"/>
          <ac:spMkLst>
            <pc:docMk/>
            <pc:sldMk cId="2478644733" sldId="257"/>
            <ac:spMk id="3" creationId="{0157071C-8456-A23B-EFA9-A727021DCD9D}"/>
          </ac:spMkLst>
        </pc:spChg>
      </pc:sldChg>
      <pc:sldChg chg="addSp delSp modSp del mod">
        <pc:chgData name="Louis Henderson" userId="cf3b0dec-cd42-4b8e-b4f6-7943b438188d" providerId="ADAL" clId="{C155B303-DE03-4D7A-986E-24090D6BF9CA}" dt="2024-05-12T08:13:50.071" v="18" actId="47"/>
        <pc:sldMkLst>
          <pc:docMk/>
          <pc:sldMk cId="2525658404" sldId="258"/>
        </pc:sldMkLst>
        <pc:spChg chg="add mod">
          <ac:chgData name="Louis Henderson" userId="cf3b0dec-cd42-4b8e-b4f6-7943b438188d" providerId="ADAL" clId="{C155B303-DE03-4D7A-986E-24090D6BF9CA}" dt="2024-05-12T08:13:48.785" v="17" actId="478"/>
          <ac:spMkLst>
            <pc:docMk/>
            <pc:sldMk cId="2525658404" sldId="258"/>
            <ac:spMk id="5" creationId="{A80C696B-C165-D662-175D-9783708411D1}"/>
          </ac:spMkLst>
        </pc:spChg>
        <pc:picChg chg="del">
          <ac:chgData name="Louis Henderson" userId="cf3b0dec-cd42-4b8e-b4f6-7943b438188d" providerId="ADAL" clId="{C155B303-DE03-4D7A-986E-24090D6BF9CA}" dt="2024-05-12T08:13:48.785" v="17" actId="478"/>
          <ac:picMkLst>
            <pc:docMk/>
            <pc:sldMk cId="2525658404" sldId="258"/>
            <ac:picMk id="6" creationId="{1250B46C-183C-7D0E-8E05-B8A57FDD8E2C}"/>
          </ac:picMkLst>
        </pc:picChg>
      </pc:sldChg>
      <pc:sldChg chg="modSp mod">
        <pc:chgData name="Louis Henderson" userId="cf3b0dec-cd42-4b8e-b4f6-7943b438188d" providerId="ADAL" clId="{C155B303-DE03-4D7A-986E-24090D6BF9CA}" dt="2024-05-13T08:23:13.771" v="2728" actId="20577"/>
        <pc:sldMkLst>
          <pc:docMk/>
          <pc:sldMk cId="1487734618" sldId="259"/>
        </pc:sldMkLst>
        <pc:spChg chg="mod">
          <ac:chgData name="Louis Henderson" userId="cf3b0dec-cd42-4b8e-b4f6-7943b438188d" providerId="ADAL" clId="{C155B303-DE03-4D7A-986E-24090D6BF9CA}" dt="2024-05-12T08:13:57.459" v="41" actId="20577"/>
          <ac:spMkLst>
            <pc:docMk/>
            <pc:sldMk cId="1487734618" sldId="259"/>
            <ac:spMk id="2" creationId="{89CDDFA3-9340-4A09-0153-4B6857BD7BD3}"/>
          </ac:spMkLst>
        </pc:spChg>
        <pc:spChg chg="mod">
          <ac:chgData name="Louis Henderson" userId="cf3b0dec-cd42-4b8e-b4f6-7943b438188d" providerId="ADAL" clId="{C155B303-DE03-4D7A-986E-24090D6BF9CA}" dt="2024-05-13T08:23:13.771" v="2728" actId="20577"/>
          <ac:spMkLst>
            <pc:docMk/>
            <pc:sldMk cId="1487734618" sldId="259"/>
            <ac:spMk id="3" creationId="{0157071C-8456-A23B-EFA9-A727021DCD9D}"/>
          </ac:spMkLst>
        </pc:spChg>
      </pc:sldChg>
      <pc:sldChg chg="del">
        <pc:chgData name="Louis Henderson" userId="cf3b0dec-cd42-4b8e-b4f6-7943b438188d" providerId="ADAL" clId="{C155B303-DE03-4D7A-986E-24090D6BF9CA}" dt="2024-05-12T08:13:42.632" v="16" actId="47"/>
        <pc:sldMkLst>
          <pc:docMk/>
          <pc:sldMk cId="2180749400" sldId="260"/>
        </pc:sldMkLst>
      </pc:sldChg>
      <pc:sldChg chg="modSp add mod">
        <pc:chgData name="Louis Henderson" userId="cf3b0dec-cd42-4b8e-b4f6-7943b438188d" providerId="ADAL" clId="{C155B303-DE03-4D7A-986E-24090D6BF9CA}" dt="2024-05-12T08:18:16.992" v="667" actId="20577"/>
        <pc:sldMkLst>
          <pc:docMk/>
          <pc:sldMk cId="4043968342" sldId="260"/>
        </pc:sldMkLst>
        <pc:spChg chg="mod">
          <ac:chgData name="Louis Henderson" userId="cf3b0dec-cd42-4b8e-b4f6-7943b438188d" providerId="ADAL" clId="{C155B303-DE03-4D7A-986E-24090D6BF9CA}" dt="2024-05-12T08:18:16.992" v="667" actId="20577"/>
          <ac:spMkLst>
            <pc:docMk/>
            <pc:sldMk cId="4043968342" sldId="260"/>
            <ac:spMk id="3" creationId="{0157071C-8456-A23B-EFA9-A727021DCD9D}"/>
          </ac:spMkLst>
        </pc:spChg>
      </pc:sldChg>
      <pc:sldChg chg="del">
        <pc:chgData name="Louis Henderson" userId="cf3b0dec-cd42-4b8e-b4f6-7943b438188d" providerId="ADAL" clId="{C155B303-DE03-4D7A-986E-24090D6BF9CA}" dt="2024-05-12T08:13:42.632" v="16" actId="47"/>
        <pc:sldMkLst>
          <pc:docMk/>
          <pc:sldMk cId="848339193" sldId="261"/>
        </pc:sldMkLst>
      </pc:sldChg>
      <pc:sldChg chg="modSp add mod">
        <pc:chgData name="Louis Henderson" userId="cf3b0dec-cd42-4b8e-b4f6-7943b438188d" providerId="ADAL" clId="{C155B303-DE03-4D7A-986E-24090D6BF9CA}" dt="2024-05-12T08:38:38.449" v="2297" actId="20577"/>
        <pc:sldMkLst>
          <pc:docMk/>
          <pc:sldMk cId="1923690277" sldId="261"/>
        </pc:sldMkLst>
        <pc:spChg chg="mod">
          <ac:chgData name="Louis Henderson" userId="cf3b0dec-cd42-4b8e-b4f6-7943b438188d" providerId="ADAL" clId="{C155B303-DE03-4D7A-986E-24090D6BF9CA}" dt="2024-05-12T08:38:38.449" v="2297" actId="20577"/>
          <ac:spMkLst>
            <pc:docMk/>
            <pc:sldMk cId="1923690277" sldId="261"/>
            <ac:spMk id="2" creationId="{89CDDFA3-9340-4A09-0153-4B6857BD7BD3}"/>
          </ac:spMkLst>
        </pc:spChg>
        <pc:spChg chg="mod">
          <ac:chgData name="Louis Henderson" userId="cf3b0dec-cd42-4b8e-b4f6-7943b438188d" providerId="ADAL" clId="{C155B303-DE03-4D7A-986E-24090D6BF9CA}" dt="2024-05-12T08:38:21.479" v="2269" actId="20577"/>
          <ac:spMkLst>
            <pc:docMk/>
            <pc:sldMk cId="1923690277" sldId="261"/>
            <ac:spMk id="3" creationId="{0157071C-8456-A23B-EFA9-A727021DCD9D}"/>
          </ac:spMkLst>
        </pc:spChg>
      </pc:sldChg>
      <pc:sldChg chg="add del">
        <pc:chgData name="Louis Henderson" userId="cf3b0dec-cd42-4b8e-b4f6-7943b438188d" providerId="ADAL" clId="{C155B303-DE03-4D7A-986E-24090D6BF9CA}" dt="2024-05-12T08:23:00.189" v="1011" actId="47"/>
        <pc:sldMkLst>
          <pc:docMk/>
          <pc:sldMk cId="2653270432" sldId="262"/>
        </pc:sldMkLst>
      </pc:sldChg>
      <pc:sldChg chg="del">
        <pc:chgData name="Louis Henderson" userId="cf3b0dec-cd42-4b8e-b4f6-7943b438188d" providerId="ADAL" clId="{C155B303-DE03-4D7A-986E-24090D6BF9CA}" dt="2024-05-12T08:13:42.632" v="16" actId="47"/>
        <pc:sldMkLst>
          <pc:docMk/>
          <pc:sldMk cId="3727878535" sldId="262"/>
        </pc:sldMkLst>
      </pc:sldChg>
      <pc:sldChg chg="modSp add mod">
        <pc:chgData name="Louis Henderson" userId="cf3b0dec-cd42-4b8e-b4f6-7943b438188d" providerId="ADAL" clId="{C155B303-DE03-4D7A-986E-24090D6BF9CA}" dt="2024-05-12T08:38:48.277" v="2301"/>
        <pc:sldMkLst>
          <pc:docMk/>
          <pc:sldMk cId="1372810530" sldId="263"/>
        </pc:sldMkLst>
        <pc:spChg chg="mod">
          <ac:chgData name="Louis Henderson" userId="cf3b0dec-cd42-4b8e-b4f6-7943b438188d" providerId="ADAL" clId="{C155B303-DE03-4D7A-986E-24090D6BF9CA}" dt="2024-05-12T08:38:48.277" v="2301"/>
          <ac:spMkLst>
            <pc:docMk/>
            <pc:sldMk cId="1372810530" sldId="263"/>
            <ac:spMk id="2" creationId="{89CDDFA3-9340-4A09-0153-4B6857BD7BD3}"/>
          </ac:spMkLst>
        </pc:spChg>
        <pc:spChg chg="mod">
          <ac:chgData name="Louis Henderson" userId="cf3b0dec-cd42-4b8e-b4f6-7943b438188d" providerId="ADAL" clId="{C155B303-DE03-4D7A-986E-24090D6BF9CA}" dt="2024-05-12T08:26:05.731" v="1331" actId="20577"/>
          <ac:spMkLst>
            <pc:docMk/>
            <pc:sldMk cId="1372810530" sldId="263"/>
            <ac:spMk id="3" creationId="{0157071C-8456-A23B-EFA9-A727021DCD9D}"/>
          </ac:spMkLst>
        </pc:spChg>
      </pc:sldChg>
      <pc:sldChg chg="del">
        <pc:chgData name="Louis Henderson" userId="cf3b0dec-cd42-4b8e-b4f6-7943b438188d" providerId="ADAL" clId="{C155B303-DE03-4D7A-986E-24090D6BF9CA}" dt="2024-05-12T08:13:42.632" v="16" actId="47"/>
        <pc:sldMkLst>
          <pc:docMk/>
          <pc:sldMk cId="2102417808" sldId="263"/>
        </pc:sldMkLst>
      </pc:sldChg>
      <pc:sldChg chg="modSp add del mod">
        <pc:chgData name="Louis Henderson" userId="cf3b0dec-cd42-4b8e-b4f6-7943b438188d" providerId="ADAL" clId="{C155B303-DE03-4D7A-986E-24090D6BF9CA}" dt="2024-05-12T08:35:16.940" v="2228" actId="47"/>
        <pc:sldMkLst>
          <pc:docMk/>
          <pc:sldMk cId="841875724" sldId="264"/>
        </pc:sldMkLst>
        <pc:spChg chg="mod">
          <ac:chgData name="Louis Henderson" userId="cf3b0dec-cd42-4b8e-b4f6-7943b438188d" providerId="ADAL" clId="{C155B303-DE03-4D7A-986E-24090D6BF9CA}" dt="2024-05-12T08:23:40.201" v="1087" actId="20577"/>
          <ac:spMkLst>
            <pc:docMk/>
            <pc:sldMk cId="841875724" sldId="264"/>
            <ac:spMk id="3" creationId="{0157071C-8456-A23B-EFA9-A727021DCD9D}"/>
          </ac:spMkLst>
        </pc:spChg>
      </pc:sldChg>
      <pc:sldChg chg="add ord">
        <pc:chgData name="Louis Henderson" userId="cf3b0dec-cd42-4b8e-b4f6-7943b438188d" providerId="ADAL" clId="{C155B303-DE03-4D7A-986E-24090D6BF9CA}" dt="2024-05-13T08:37:52.189" v="2993"/>
        <pc:sldMkLst>
          <pc:docMk/>
          <pc:sldMk cId="2741417078" sldId="264"/>
        </pc:sldMkLst>
      </pc:sldChg>
      <pc:sldChg chg="del">
        <pc:chgData name="Louis Henderson" userId="cf3b0dec-cd42-4b8e-b4f6-7943b438188d" providerId="ADAL" clId="{C155B303-DE03-4D7A-986E-24090D6BF9CA}" dt="2024-05-12T08:13:42.632" v="16" actId="47"/>
        <pc:sldMkLst>
          <pc:docMk/>
          <pc:sldMk cId="3799741994" sldId="264"/>
        </pc:sldMkLst>
      </pc:sldChg>
      <pc:sldChg chg="del">
        <pc:chgData name="Louis Henderson" userId="cf3b0dec-cd42-4b8e-b4f6-7943b438188d" providerId="ADAL" clId="{C155B303-DE03-4D7A-986E-24090D6BF9CA}" dt="2024-05-12T08:13:42.632" v="16" actId="47"/>
        <pc:sldMkLst>
          <pc:docMk/>
          <pc:sldMk cId="732243268" sldId="265"/>
        </pc:sldMkLst>
      </pc:sldChg>
      <pc:sldChg chg="modSp add mod">
        <pc:chgData name="Louis Henderson" userId="cf3b0dec-cd42-4b8e-b4f6-7943b438188d" providerId="ADAL" clId="{C155B303-DE03-4D7A-986E-24090D6BF9CA}" dt="2024-05-12T08:38:51.685" v="2302"/>
        <pc:sldMkLst>
          <pc:docMk/>
          <pc:sldMk cId="1697434853" sldId="265"/>
        </pc:sldMkLst>
        <pc:spChg chg="mod">
          <ac:chgData name="Louis Henderson" userId="cf3b0dec-cd42-4b8e-b4f6-7943b438188d" providerId="ADAL" clId="{C155B303-DE03-4D7A-986E-24090D6BF9CA}" dt="2024-05-12T08:38:51.685" v="2302"/>
          <ac:spMkLst>
            <pc:docMk/>
            <pc:sldMk cId="1697434853" sldId="265"/>
            <ac:spMk id="2" creationId="{89CDDFA3-9340-4A09-0153-4B6857BD7BD3}"/>
          </ac:spMkLst>
        </pc:spChg>
        <pc:spChg chg="mod">
          <ac:chgData name="Louis Henderson" userId="cf3b0dec-cd42-4b8e-b4f6-7943b438188d" providerId="ADAL" clId="{C155B303-DE03-4D7A-986E-24090D6BF9CA}" dt="2024-05-12T08:29:08.085" v="1678" actId="20577"/>
          <ac:spMkLst>
            <pc:docMk/>
            <pc:sldMk cId="1697434853" sldId="265"/>
            <ac:spMk id="3" creationId="{0157071C-8456-A23B-EFA9-A727021DCD9D}"/>
          </ac:spMkLst>
        </pc:spChg>
      </pc:sldChg>
      <pc:sldChg chg="addSp delSp modSp add mod">
        <pc:chgData name="Louis Henderson" userId="cf3b0dec-cd42-4b8e-b4f6-7943b438188d" providerId="ADAL" clId="{C155B303-DE03-4D7A-986E-24090D6BF9CA}" dt="2024-05-12T08:34:21.066" v="2227" actId="14734"/>
        <pc:sldMkLst>
          <pc:docMk/>
          <pc:sldMk cId="407450964" sldId="266"/>
        </pc:sldMkLst>
        <pc:spChg chg="del">
          <ac:chgData name="Louis Henderson" userId="cf3b0dec-cd42-4b8e-b4f6-7943b438188d" providerId="ADAL" clId="{C155B303-DE03-4D7A-986E-24090D6BF9CA}" dt="2024-05-12T08:31:20.683" v="1783" actId="478"/>
          <ac:spMkLst>
            <pc:docMk/>
            <pc:sldMk cId="407450964" sldId="266"/>
            <ac:spMk id="2" creationId="{89CDDFA3-9340-4A09-0153-4B6857BD7BD3}"/>
          </ac:spMkLst>
        </pc:spChg>
        <pc:spChg chg="del mod">
          <ac:chgData name="Louis Henderson" userId="cf3b0dec-cd42-4b8e-b4f6-7943b438188d" providerId="ADAL" clId="{C155B303-DE03-4D7A-986E-24090D6BF9CA}" dt="2024-05-12T08:29:47.758" v="1681" actId="3680"/>
          <ac:spMkLst>
            <pc:docMk/>
            <pc:sldMk cId="407450964" sldId="266"/>
            <ac:spMk id="3" creationId="{0157071C-8456-A23B-EFA9-A727021DCD9D}"/>
          </ac:spMkLst>
        </pc:spChg>
        <pc:spChg chg="add del mod">
          <ac:chgData name="Louis Henderson" userId="cf3b0dec-cd42-4b8e-b4f6-7943b438188d" providerId="ADAL" clId="{C155B303-DE03-4D7A-986E-24090D6BF9CA}" dt="2024-05-12T08:31:22.078" v="1784" actId="478"/>
          <ac:spMkLst>
            <pc:docMk/>
            <pc:sldMk cId="407450964" sldId="266"/>
            <ac:spMk id="7" creationId="{DADD0238-8DB3-0B23-FCE8-66EEA2E119F5}"/>
          </ac:spMkLst>
        </pc:spChg>
        <pc:graphicFrameChg chg="add mod ord modGraphic">
          <ac:chgData name="Louis Henderson" userId="cf3b0dec-cd42-4b8e-b4f6-7943b438188d" providerId="ADAL" clId="{C155B303-DE03-4D7A-986E-24090D6BF9CA}" dt="2024-05-12T08:34:21.066" v="2227" actId="14734"/>
          <ac:graphicFrameMkLst>
            <pc:docMk/>
            <pc:sldMk cId="407450964" sldId="266"/>
            <ac:graphicFrameMk id="5" creationId="{7D56DCBB-FE4E-4B6A-7321-45ADF08A2C3B}"/>
          </ac:graphicFrameMkLst>
        </pc:graphicFrameChg>
      </pc:sldChg>
      <pc:sldChg chg="addSp delSp modSp add mod">
        <pc:chgData name="Louis Henderson" userId="cf3b0dec-cd42-4b8e-b4f6-7943b438188d" providerId="ADAL" clId="{C155B303-DE03-4D7A-986E-24090D6BF9CA}" dt="2024-05-12T08:42:23.150" v="2352" actId="20577"/>
        <pc:sldMkLst>
          <pc:docMk/>
          <pc:sldMk cId="1923874787" sldId="267"/>
        </pc:sldMkLst>
        <pc:spChg chg="mod">
          <ac:chgData name="Louis Henderson" userId="cf3b0dec-cd42-4b8e-b4f6-7943b438188d" providerId="ADAL" clId="{C155B303-DE03-4D7A-986E-24090D6BF9CA}" dt="2024-05-12T08:38:42.832" v="2298"/>
          <ac:spMkLst>
            <pc:docMk/>
            <pc:sldMk cId="1923874787" sldId="267"/>
            <ac:spMk id="2" creationId="{89CDDFA3-9340-4A09-0153-4B6857BD7BD3}"/>
          </ac:spMkLst>
        </pc:spChg>
        <pc:spChg chg="add del mod">
          <ac:chgData name="Louis Henderson" userId="cf3b0dec-cd42-4b8e-b4f6-7943b438188d" providerId="ADAL" clId="{C155B303-DE03-4D7A-986E-24090D6BF9CA}" dt="2024-05-12T08:40:54.854" v="2312" actId="3680"/>
          <ac:spMkLst>
            <pc:docMk/>
            <pc:sldMk cId="1923874787" sldId="267"/>
            <ac:spMk id="3" creationId="{0157071C-8456-A23B-EFA9-A727021DCD9D}"/>
          </ac:spMkLst>
        </pc:spChg>
        <pc:graphicFrameChg chg="add mod">
          <ac:chgData name="Louis Henderson" userId="cf3b0dec-cd42-4b8e-b4f6-7943b438188d" providerId="ADAL" clId="{C155B303-DE03-4D7A-986E-24090D6BF9CA}" dt="2024-05-12T08:40:24.473" v="2305"/>
          <ac:graphicFrameMkLst>
            <pc:docMk/>
            <pc:sldMk cId="1923874787" sldId="267"/>
            <ac:graphicFrameMk id="5" creationId="{842D3BE7-BE92-2990-63BE-5D1BF0829D11}"/>
          </ac:graphicFrameMkLst>
        </pc:graphicFrameChg>
        <pc:graphicFrameChg chg="add mod modGraphic">
          <ac:chgData name="Louis Henderson" userId="cf3b0dec-cd42-4b8e-b4f6-7943b438188d" providerId="ADAL" clId="{C155B303-DE03-4D7A-986E-24090D6BF9CA}" dt="2024-05-12T08:40:51.301" v="2311"/>
          <ac:graphicFrameMkLst>
            <pc:docMk/>
            <pc:sldMk cId="1923874787" sldId="267"/>
            <ac:graphicFrameMk id="6" creationId="{41767278-82D2-67B2-C6BA-928C540FDD86}"/>
          </ac:graphicFrameMkLst>
        </pc:graphicFrameChg>
        <pc:graphicFrameChg chg="add mod ord modGraphic">
          <ac:chgData name="Louis Henderson" userId="cf3b0dec-cd42-4b8e-b4f6-7943b438188d" providerId="ADAL" clId="{C155B303-DE03-4D7A-986E-24090D6BF9CA}" dt="2024-05-12T08:42:23.150" v="2352" actId="20577"/>
          <ac:graphicFrameMkLst>
            <pc:docMk/>
            <pc:sldMk cId="1923874787" sldId="267"/>
            <ac:graphicFrameMk id="7" creationId="{7C7D37D0-9FE8-EA80-7448-C5893FC86EFB}"/>
          </ac:graphicFrameMkLst>
        </pc:graphicFrameChg>
      </pc:sldChg>
      <pc:sldChg chg="addSp delSp modSp add mod ord">
        <pc:chgData name="Louis Henderson" userId="cf3b0dec-cd42-4b8e-b4f6-7943b438188d" providerId="ADAL" clId="{C155B303-DE03-4D7A-986E-24090D6BF9CA}" dt="2024-05-13T08:38:00.065" v="2995"/>
        <pc:sldMkLst>
          <pc:docMk/>
          <pc:sldMk cId="3545157840" sldId="268"/>
        </pc:sldMkLst>
        <pc:spChg chg="add mod">
          <ac:chgData name="Louis Henderson" userId="cf3b0dec-cd42-4b8e-b4f6-7943b438188d" providerId="ADAL" clId="{C155B303-DE03-4D7A-986E-24090D6BF9CA}" dt="2024-05-12T21:26:47.310" v="2591" actId="1036"/>
          <ac:spMkLst>
            <pc:docMk/>
            <pc:sldMk cId="3545157840" sldId="268"/>
            <ac:spMk id="2" creationId="{D94B1458-A7FC-924E-23FE-67FBDD3C5817}"/>
          </ac:spMkLst>
        </pc:spChg>
        <pc:spChg chg="add del mod">
          <ac:chgData name="Louis Henderson" userId="cf3b0dec-cd42-4b8e-b4f6-7943b438188d" providerId="ADAL" clId="{C155B303-DE03-4D7A-986E-24090D6BF9CA}" dt="2024-05-12T21:26:24.235" v="2566" actId="478"/>
          <ac:spMkLst>
            <pc:docMk/>
            <pc:sldMk cId="3545157840" sldId="268"/>
            <ac:spMk id="3" creationId="{2C429C5C-CB50-7187-40B9-B1AF32F760E7}"/>
          </ac:spMkLst>
        </pc:spChg>
        <pc:spChg chg="add mod">
          <ac:chgData name="Louis Henderson" userId="cf3b0dec-cd42-4b8e-b4f6-7943b438188d" providerId="ADAL" clId="{C155B303-DE03-4D7A-986E-24090D6BF9CA}" dt="2024-05-12T21:27:45.747" v="2721" actId="14100"/>
          <ac:spMkLst>
            <pc:docMk/>
            <pc:sldMk cId="3545157840" sldId="268"/>
            <ac:spMk id="6" creationId="{1AE31C25-9D82-8896-0DBE-A55BC9BD3F10}"/>
          </ac:spMkLst>
        </pc:spChg>
        <pc:spChg chg="add mod">
          <ac:chgData name="Louis Henderson" userId="cf3b0dec-cd42-4b8e-b4f6-7943b438188d" providerId="ADAL" clId="{C155B303-DE03-4D7A-986E-24090D6BF9CA}" dt="2024-05-12T21:28:05.324" v="2724" actId="1038"/>
          <ac:spMkLst>
            <pc:docMk/>
            <pc:sldMk cId="3545157840" sldId="268"/>
            <ac:spMk id="7" creationId="{AD9D79D9-C897-A1E6-0922-4924287463B5}"/>
          </ac:spMkLst>
        </pc:spChg>
        <pc:spChg chg="add mod">
          <ac:chgData name="Louis Henderson" userId="cf3b0dec-cd42-4b8e-b4f6-7943b438188d" providerId="ADAL" clId="{C155B303-DE03-4D7A-986E-24090D6BF9CA}" dt="2024-05-12T21:04:21.672" v="2565" actId="208"/>
          <ac:spMkLst>
            <pc:docMk/>
            <pc:sldMk cId="3545157840" sldId="268"/>
            <ac:spMk id="8" creationId="{78FD2131-8798-75BB-DA21-E37465C4865D}"/>
          </ac:spMkLst>
        </pc:spChg>
        <pc:spChg chg="add mod">
          <ac:chgData name="Louis Henderson" userId="cf3b0dec-cd42-4b8e-b4f6-7943b438188d" providerId="ADAL" clId="{C155B303-DE03-4D7A-986E-24090D6BF9CA}" dt="2024-05-12T21:27:09.498" v="2656" actId="14100"/>
          <ac:spMkLst>
            <pc:docMk/>
            <pc:sldMk cId="3545157840" sldId="268"/>
            <ac:spMk id="9" creationId="{A6EEB670-EF85-02F9-D524-2922DD556D12}"/>
          </ac:spMkLst>
        </pc:spChg>
        <pc:spChg chg="add mod">
          <ac:chgData name="Louis Henderson" userId="cf3b0dec-cd42-4b8e-b4f6-7943b438188d" providerId="ADAL" clId="{C155B303-DE03-4D7A-986E-24090D6BF9CA}" dt="2024-05-12T21:27:52.447" v="2722" actId="14100"/>
          <ac:spMkLst>
            <pc:docMk/>
            <pc:sldMk cId="3545157840" sldId="268"/>
            <ac:spMk id="10" creationId="{A7AC0FD8-5659-1AF7-7834-44BB93AD8060}"/>
          </ac:spMkLst>
        </pc:spChg>
      </pc:sldChg>
      <pc:sldChg chg="modSp add mod">
        <pc:chgData name="Louis Henderson" userId="cf3b0dec-cd42-4b8e-b4f6-7943b438188d" providerId="ADAL" clId="{C155B303-DE03-4D7A-986E-24090D6BF9CA}" dt="2024-05-13T08:31:18.607" v="2795" actId="20577"/>
        <pc:sldMkLst>
          <pc:docMk/>
          <pc:sldMk cId="3189914360" sldId="269"/>
        </pc:sldMkLst>
        <pc:spChg chg="mod">
          <ac:chgData name="Louis Henderson" userId="cf3b0dec-cd42-4b8e-b4f6-7943b438188d" providerId="ADAL" clId="{C155B303-DE03-4D7A-986E-24090D6BF9CA}" dt="2024-05-13T08:30:41.941" v="2745" actId="20577"/>
          <ac:spMkLst>
            <pc:docMk/>
            <pc:sldMk cId="3189914360" sldId="269"/>
            <ac:spMk id="2" creationId="{89CDDFA3-9340-4A09-0153-4B6857BD7BD3}"/>
          </ac:spMkLst>
        </pc:spChg>
        <pc:spChg chg="mod">
          <ac:chgData name="Louis Henderson" userId="cf3b0dec-cd42-4b8e-b4f6-7943b438188d" providerId="ADAL" clId="{C155B303-DE03-4D7A-986E-24090D6BF9CA}" dt="2024-05-13T08:31:18.607" v="2795" actId="20577"/>
          <ac:spMkLst>
            <pc:docMk/>
            <pc:sldMk cId="3189914360" sldId="269"/>
            <ac:spMk id="3" creationId="{0157071C-8456-A23B-EFA9-A727021DCD9D}"/>
          </ac:spMkLst>
        </pc:spChg>
      </pc:sldChg>
      <pc:sldChg chg="modSp add mod ord">
        <pc:chgData name="Louis Henderson" userId="cf3b0dec-cd42-4b8e-b4f6-7943b438188d" providerId="ADAL" clId="{C155B303-DE03-4D7A-986E-24090D6BF9CA}" dt="2024-05-13T08:32:24.553" v="2817" actId="20577"/>
        <pc:sldMkLst>
          <pc:docMk/>
          <pc:sldMk cId="3522741452" sldId="270"/>
        </pc:sldMkLst>
        <pc:spChg chg="mod">
          <ac:chgData name="Louis Henderson" userId="cf3b0dec-cd42-4b8e-b4f6-7943b438188d" providerId="ADAL" clId="{C155B303-DE03-4D7A-986E-24090D6BF9CA}" dt="2024-05-13T08:32:20.326" v="2815" actId="20577"/>
          <ac:spMkLst>
            <pc:docMk/>
            <pc:sldMk cId="3522741452" sldId="270"/>
            <ac:spMk id="2" creationId="{89CDDFA3-9340-4A09-0153-4B6857BD7BD3}"/>
          </ac:spMkLst>
        </pc:spChg>
        <pc:spChg chg="mod">
          <ac:chgData name="Louis Henderson" userId="cf3b0dec-cd42-4b8e-b4f6-7943b438188d" providerId="ADAL" clId="{C155B303-DE03-4D7A-986E-24090D6BF9CA}" dt="2024-05-13T08:32:24.553" v="2817" actId="20577"/>
          <ac:spMkLst>
            <pc:docMk/>
            <pc:sldMk cId="3522741452" sldId="270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C155B303-DE03-4D7A-986E-24090D6BF9CA}" dt="2024-05-13T08:35:19.641" v="2982" actId="20577"/>
        <pc:sldMkLst>
          <pc:docMk/>
          <pc:sldMk cId="2193606289" sldId="271"/>
        </pc:sldMkLst>
        <pc:spChg chg="mod">
          <ac:chgData name="Louis Henderson" userId="cf3b0dec-cd42-4b8e-b4f6-7943b438188d" providerId="ADAL" clId="{C155B303-DE03-4D7A-986E-24090D6BF9CA}" dt="2024-05-13T08:35:19.641" v="2982" actId="20577"/>
          <ac:spMkLst>
            <pc:docMk/>
            <pc:sldMk cId="2193606289" sldId="271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C155B303-DE03-4D7A-986E-24090D6BF9CA}" dt="2024-05-13T10:19:30.513" v="3074" actId="20577"/>
        <pc:sldMkLst>
          <pc:docMk/>
          <pc:sldMk cId="4083582129" sldId="272"/>
        </pc:sldMkLst>
        <pc:spChg chg="mod">
          <ac:chgData name="Louis Henderson" userId="cf3b0dec-cd42-4b8e-b4f6-7943b438188d" providerId="ADAL" clId="{C155B303-DE03-4D7A-986E-24090D6BF9CA}" dt="2024-05-13T10:19:30.513" v="3074" actId="20577"/>
          <ac:spMkLst>
            <pc:docMk/>
            <pc:sldMk cId="4083582129" sldId="272"/>
            <ac:spMk id="3" creationId="{0157071C-8456-A23B-EFA9-A727021DCD9D}"/>
          </ac:spMkLst>
        </pc:spChg>
      </pc:sldChg>
      <pc:sldChg chg="modSp add mod">
        <pc:chgData name="Louis Henderson" userId="cf3b0dec-cd42-4b8e-b4f6-7943b438188d" providerId="ADAL" clId="{C155B303-DE03-4D7A-986E-24090D6BF9CA}" dt="2024-05-13T10:21:18.452" v="3180" actId="20577"/>
        <pc:sldMkLst>
          <pc:docMk/>
          <pc:sldMk cId="3816328844" sldId="273"/>
        </pc:sldMkLst>
        <pc:spChg chg="mod">
          <ac:chgData name="Louis Henderson" userId="cf3b0dec-cd42-4b8e-b4f6-7943b438188d" providerId="ADAL" clId="{C155B303-DE03-4D7A-986E-24090D6BF9CA}" dt="2024-05-13T10:21:18.452" v="3180" actId="20577"/>
          <ac:spMkLst>
            <pc:docMk/>
            <pc:sldMk cId="3816328844" sldId="273"/>
            <ac:spMk id="3" creationId="{0157071C-8456-A23B-EFA9-A727021DCD9D}"/>
          </ac:spMkLst>
        </pc:spChg>
      </pc:sldChg>
      <pc:sldChg chg="addSp delSp modSp add mod delAnim">
        <pc:chgData name="Louis Henderson" userId="cf3b0dec-cd42-4b8e-b4f6-7943b438188d" providerId="ADAL" clId="{C155B303-DE03-4D7A-986E-24090D6BF9CA}" dt="2024-05-13T10:22:24.635" v="3270" actId="20577"/>
        <pc:sldMkLst>
          <pc:docMk/>
          <pc:sldMk cId="11971441" sldId="274"/>
        </pc:sldMkLst>
        <pc:spChg chg="mod">
          <ac:chgData name="Louis Henderson" userId="cf3b0dec-cd42-4b8e-b4f6-7943b438188d" providerId="ADAL" clId="{C155B303-DE03-4D7A-986E-24090D6BF9CA}" dt="2024-05-13T10:20:10.876" v="3102" actId="20577"/>
          <ac:spMkLst>
            <pc:docMk/>
            <pc:sldMk cId="11971441" sldId="274"/>
            <ac:spMk id="2" creationId="{89CDDFA3-9340-4A09-0153-4B6857BD7BD3}"/>
          </ac:spMkLst>
        </pc:spChg>
        <pc:spChg chg="del mod">
          <ac:chgData name="Louis Henderson" userId="cf3b0dec-cd42-4b8e-b4f6-7943b438188d" providerId="ADAL" clId="{C155B303-DE03-4D7A-986E-24090D6BF9CA}" dt="2024-05-13T08:40:22.773" v="3002" actId="478"/>
          <ac:spMkLst>
            <pc:docMk/>
            <pc:sldMk cId="11971441" sldId="274"/>
            <ac:spMk id="3" creationId="{5601ED45-48D4-224E-C4BB-0061F9608721}"/>
          </ac:spMkLst>
        </pc:spChg>
        <pc:spChg chg="del">
          <ac:chgData name="Louis Henderson" userId="cf3b0dec-cd42-4b8e-b4f6-7943b438188d" providerId="ADAL" clId="{C155B303-DE03-4D7A-986E-24090D6BF9CA}" dt="2024-05-13T08:40:22.773" v="3002" actId="478"/>
          <ac:spMkLst>
            <pc:docMk/>
            <pc:sldMk cId="11971441" sldId="274"/>
            <ac:spMk id="5" creationId="{108A0FBB-1558-2D50-1233-14423350AB05}"/>
          </ac:spMkLst>
        </pc:spChg>
        <pc:spChg chg="del">
          <ac:chgData name="Louis Henderson" userId="cf3b0dec-cd42-4b8e-b4f6-7943b438188d" providerId="ADAL" clId="{C155B303-DE03-4D7A-986E-24090D6BF9CA}" dt="2024-05-13T08:40:22.773" v="3002" actId="478"/>
          <ac:spMkLst>
            <pc:docMk/>
            <pc:sldMk cId="11971441" sldId="274"/>
            <ac:spMk id="6" creationId="{DD705041-0645-9DBC-9373-5BF5684AC6CB}"/>
          </ac:spMkLst>
        </pc:spChg>
        <pc:spChg chg="del">
          <ac:chgData name="Louis Henderson" userId="cf3b0dec-cd42-4b8e-b4f6-7943b438188d" providerId="ADAL" clId="{C155B303-DE03-4D7A-986E-24090D6BF9CA}" dt="2024-05-13T08:40:22.773" v="3002" actId="478"/>
          <ac:spMkLst>
            <pc:docMk/>
            <pc:sldMk cId="11971441" sldId="274"/>
            <ac:spMk id="7" creationId="{5A9C8C32-7C17-3744-52A7-E2BEB4A452FE}"/>
          </ac:spMkLst>
        </pc:spChg>
        <pc:spChg chg="del">
          <ac:chgData name="Louis Henderson" userId="cf3b0dec-cd42-4b8e-b4f6-7943b438188d" providerId="ADAL" clId="{C155B303-DE03-4D7A-986E-24090D6BF9CA}" dt="2024-05-13T08:40:22.773" v="3002" actId="478"/>
          <ac:spMkLst>
            <pc:docMk/>
            <pc:sldMk cId="11971441" sldId="274"/>
            <ac:spMk id="9" creationId="{C113C439-D38F-5124-7E52-ADB0D94B4C28}"/>
          </ac:spMkLst>
        </pc:spChg>
        <pc:spChg chg="add del mod">
          <ac:chgData name="Louis Henderson" userId="cf3b0dec-cd42-4b8e-b4f6-7943b438188d" providerId="ADAL" clId="{C155B303-DE03-4D7A-986E-24090D6BF9CA}" dt="2024-05-13T08:40:11.728" v="2998" actId="478"/>
          <ac:spMkLst>
            <pc:docMk/>
            <pc:sldMk cId="11971441" sldId="274"/>
            <ac:spMk id="11" creationId="{CB6849B3-112E-351D-3AD6-05D4023DB33F}"/>
          </ac:spMkLst>
        </pc:spChg>
        <pc:spChg chg="add del mod">
          <ac:chgData name="Louis Henderson" userId="cf3b0dec-cd42-4b8e-b4f6-7943b438188d" providerId="ADAL" clId="{C155B303-DE03-4D7A-986E-24090D6BF9CA}" dt="2024-05-13T08:40:22.773" v="3002" actId="478"/>
          <ac:spMkLst>
            <pc:docMk/>
            <pc:sldMk cId="11971441" sldId="274"/>
            <ac:spMk id="13" creationId="{D3D7BE8C-C080-9BF2-79C1-E24939B861AC}"/>
          </ac:spMkLst>
        </pc:spChg>
        <pc:spChg chg="add mod">
          <ac:chgData name="Louis Henderson" userId="cf3b0dec-cd42-4b8e-b4f6-7943b438188d" providerId="ADAL" clId="{C155B303-DE03-4D7A-986E-24090D6BF9CA}" dt="2024-05-13T10:22:24.635" v="3270" actId="20577"/>
          <ac:spMkLst>
            <pc:docMk/>
            <pc:sldMk cId="11971441" sldId="274"/>
            <ac:spMk id="14" creationId="{8C831C3F-E00C-BDB8-C276-CE9D7DE625D2}"/>
          </ac:spMkLst>
        </pc:spChg>
        <pc:picChg chg="add del">
          <ac:chgData name="Louis Henderson" userId="cf3b0dec-cd42-4b8e-b4f6-7943b438188d" providerId="ADAL" clId="{C155B303-DE03-4D7A-986E-24090D6BF9CA}" dt="2024-05-13T08:40:17.759" v="3001" actId="478"/>
          <ac:picMkLst>
            <pc:docMk/>
            <pc:sldMk cId="11971441" sldId="274"/>
            <ac:picMk id="8" creationId="{07AD3B1B-82BE-F43D-42A4-9F6D6E410421}"/>
          </ac:picMkLst>
        </pc:picChg>
      </pc:sldChg>
      <pc:sldChg chg="addSp delSp modSp add mod">
        <pc:chgData name="Louis Henderson" userId="cf3b0dec-cd42-4b8e-b4f6-7943b438188d" providerId="ADAL" clId="{C155B303-DE03-4D7A-986E-24090D6BF9CA}" dt="2024-05-13T10:24:34.580" v="3293" actId="20577"/>
        <pc:sldMkLst>
          <pc:docMk/>
          <pc:sldMk cId="3589198400" sldId="275"/>
        </pc:sldMkLst>
        <pc:spChg chg="del">
          <ac:chgData name="Louis Henderson" userId="cf3b0dec-cd42-4b8e-b4f6-7943b438188d" providerId="ADAL" clId="{C155B303-DE03-4D7A-986E-24090D6BF9CA}" dt="2024-05-13T09:54:49.146" v="3061" actId="478"/>
          <ac:spMkLst>
            <pc:docMk/>
            <pc:sldMk cId="3589198400" sldId="275"/>
            <ac:spMk id="2" creationId="{89CDDFA3-9340-4A09-0153-4B6857BD7BD3}"/>
          </ac:spMkLst>
        </pc:spChg>
        <pc:spChg chg="add del mod">
          <ac:chgData name="Louis Henderson" userId="cf3b0dec-cd42-4b8e-b4f6-7943b438188d" providerId="ADAL" clId="{C155B303-DE03-4D7A-986E-24090D6BF9CA}" dt="2024-05-13T09:54:53.625" v="3062" actId="478"/>
          <ac:spMkLst>
            <pc:docMk/>
            <pc:sldMk cId="3589198400" sldId="275"/>
            <ac:spMk id="8" creationId="{ED9E63A5-08E4-FE92-6B74-E595195AC967}"/>
          </ac:spMkLst>
        </pc:spChg>
        <pc:spChg chg="add mod">
          <ac:chgData name="Louis Henderson" userId="cf3b0dec-cd42-4b8e-b4f6-7943b438188d" providerId="ADAL" clId="{C155B303-DE03-4D7A-986E-24090D6BF9CA}" dt="2024-05-13T10:24:34.580" v="3293" actId="20577"/>
          <ac:spMkLst>
            <pc:docMk/>
            <pc:sldMk cId="3589198400" sldId="275"/>
            <ac:spMk id="9" creationId="{4D7F0FEF-D1CA-9342-15CE-F11231F42D5D}"/>
          </ac:spMkLst>
        </pc:spChg>
        <pc:picChg chg="add mod">
          <ac:chgData name="Louis Henderson" userId="cf3b0dec-cd42-4b8e-b4f6-7943b438188d" providerId="ADAL" clId="{C155B303-DE03-4D7A-986E-24090D6BF9CA}" dt="2024-05-13T09:54:42.852" v="3060" actId="1076"/>
          <ac:picMkLst>
            <pc:docMk/>
            <pc:sldMk cId="3589198400" sldId="275"/>
            <ac:picMk id="6" creationId="{E258D5A4-7554-EAA4-D25E-A113540F2E49}"/>
          </ac:picMkLst>
        </pc:picChg>
      </pc:sldChg>
    </pc:docChg>
  </pc:docChgLst>
  <pc:docChgLst>
    <pc:chgData name="Louis Henderson" userId="cf3b0dec-cd42-4b8e-b4f6-7943b438188d" providerId="ADAL" clId="{447C9088-040F-49E7-9ED9-6E192F448B03}"/>
    <pc:docChg chg="undo custSel addSld delSld modSld sldOrd">
      <pc:chgData name="Louis Henderson" userId="cf3b0dec-cd42-4b8e-b4f6-7943b438188d" providerId="ADAL" clId="{447C9088-040F-49E7-9ED9-6E192F448B03}" dt="2024-04-29T13:54:24.098" v="1919" actId="20577"/>
      <pc:docMkLst>
        <pc:docMk/>
      </pc:docMkLst>
      <pc:sldChg chg="modSp mod">
        <pc:chgData name="Louis Henderson" userId="cf3b0dec-cd42-4b8e-b4f6-7943b438188d" providerId="ADAL" clId="{447C9088-040F-49E7-9ED9-6E192F448B03}" dt="2024-04-27T19:09:29.962" v="13" actId="20577"/>
        <pc:sldMkLst>
          <pc:docMk/>
          <pc:sldMk cId="2382012974" sldId="256"/>
        </pc:sldMkLst>
        <pc:spChg chg="mod">
          <ac:chgData name="Louis Henderson" userId="cf3b0dec-cd42-4b8e-b4f6-7943b438188d" providerId="ADAL" clId="{447C9088-040F-49E7-9ED9-6E192F448B03}" dt="2024-04-27T19:09:29.962" v="13" actId="20577"/>
          <ac:spMkLst>
            <pc:docMk/>
            <pc:sldMk cId="2382012974" sldId="256"/>
            <ac:spMk id="3" creationId="{E38A2A68-FC1A-942A-46B1-BAADDDC48BB5}"/>
          </ac:spMkLst>
        </pc:spChg>
      </pc:sldChg>
      <pc:sldChg chg="addSp delSp modSp add del mod">
        <pc:chgData name="Louis Henderson" userId="cf3b0dec-cd42-4b8e-b4f6-7943b438188d" providerId="ADAL" clId="{447C9088-040F-49E7-9ED9-6E192F448B03}" dt="2024-04-29T10:45:47.904" v="1868" actId="20577"/>
        <pc:sldMkLst>
          <pc:docMk/>
          <pc:sldMk cId="2478644733" sldId="257"/>
        </pc:sldMkLst>
        <pc:spChg chg="mod">
          <ac:chgData name="Louis Henderson" userId="cf3b0dec-cd42-4b8e-b4f6-7943b438188d" providerId="ADAL" clId="{447C9088-040F-49E7-9ED9-6E192F448B03}" dt="2024-04-27T19:10:19.588" v="43" actId="20577"/>
          <ac:spMkLst>
            <pc:docMk/>
            <pc:sldMk cId="2478644733" sldId="257"/>
            <ac:spMk id="2" creationId="{89CDDFA3-9340-4A09-0153-4B6857BD7BD3}"/>
          </ac:spMkLst>
        </pc:spChg>
        <pc:spChg chg="mod">
          <ac:chgData name="Louis Henderson" userId="cf3b0dec-cd42-4b8e-b4f6-7943b438188d" providerId="ADAL" clId="{447C9088-040F-49E7-9ED9-6E192F448B03}" dt="2024-04-29T10:45:47.904" v="1868" actId="20577"/>
          <ac:spMkLst>
            <pc:docMk/>
            <pc:sldMk cId="2478644733" sldId="257"/>
            <ac:spMk id="3" creationId="{0157071C-8456-A23B-EFA9-A727021DCD9D}"/>
          </ac:spMkLst>
        </pc:spChg>
        <pc:picChg chg="add del">
          <ac:chgData name="Louis Henderson" userId="cf3b0dec-cd42-4b8e-b4f6-7943b438188d" providerId="ADAL" clId="{447C9088-040F-49E7-9ED9-6E192F448B03}" dt="2024-04-27T19:11:35.869" v="100" actId="22"/>
          <ac:picMkLst>
            <pc:docMk/>
            <pc:sldMk cId="2478644733" sldId="257"/>
            <ac:picMk id="6" creationId="{9E4B8E2D-C270-2BDA-8BCD-C82CFA8C1ECF}"/>
          </ac:picMkLst>
        </pc:picChg>
      </pc:sldChg>
      <pc:sldChg chg="addSp delSp modSp add mod">
        <pc:chgData name="Louis Henderson" userId="cf3b0dec-cd42-4b8e-b4f6-7943b438188d" providerId="ADAL" clId="{447C9088-040F-49E7-9ED9-6E192F448B03}" dt="2024-04-27T19:41:10.115" v="708" actId="20577"/>
        <pc:sldMkLst>
          <pc:docMk/>
          <pc:sldMk cId="2525658404" sldId="258"/>
        </pc:sldMkLst>
        <pc:spChg chg="mod">
          <ac:chgData name="Louis Henderson" userId="cf3b0dec-cd42-4b8e-b4f6-7943b438188d" providerId="ADAL" clId="{447C9088-040F-49E7-9ED9-6E192F448B03}" dt="2024-04-27T19:41:10.115" v="708" actId="20577"/>
          <ac:spMkLst>
            <pc:docMk/>
            <pc:sldMk cId="2525658404" sldId="258"/>
            <ac:spMk id="2" creationId="{89CDDFA3-9340-4A09-0153-4B6857BD7BD3}"/>
          </ac:spMkLst>
        </pc:spChg>
        <pc:spChg chg="del mod">
          <ac:chgData name="Louis Henderson" userId="cf3b0dec-cd42-4b8e-b4f6-7943b438188d" providerId="ADAL" clId="{447C9088-040F-49E7-9ED9-6E192F448B03}" dt="2024-04-27T19:12:52.006" v="132" actId="22"/>
          <ac:spMkLst>
            <pc:docMk/>
            <pc:sldMk cId="2525658404" sldId="258"/>
            <ac:spMk id="3" creationId="{0157071C-8456-A23B-EFA9-A727021DCD9D}"/>
          </ac:spMkLst>
        </pc:spChg>
        <pc:picChg chg="add mod ord">
          <ac:chgData name="Louis Henderson" userId="cf3b0dec-cd42-4b8e-b4f6-7943b438188d" providerId="ADAL" clId="{447C9088-040F-49E7-9ED9-6E192F448B03}" dt="2024-04-27T19:12:52.006" v="132" actId="22"/>
          <ac:picMkLst>
            <pc:docMk/>
            <pc:sldMk cId="2525658404" sldId="258"/>
            <ac:picMk id="6" creationId="{1250B46C-183C-7D0E-8E05-B8A57FDD8E2C}"/>
          </ac:picMkLst>
        </pc:picChg>
      </pc:sldChg>
      <pc:sldChg chg="addSp delSp modSp add mod ord">
        <pc:chgData name="Louis Henderson" userId="cf3b0dec-cd42-4b8e-b4f6-7943b438188d" providerId="ADAL" clId="{447C9088-040F-49E7-9ED9-6E192F448B03}" dt="2024-04-27T19:41:15.487" v="709" actId="20577"/>
        <pc:sldMkLst>
          <pc:docMk/>
          <pc:sldMk cId="1487734618" sldId="259"/>
        </pc:sldMkLst>
        <pc:spChg chg="mod">
          <ac:chgData name="Louis Henderson" userId="cf3b0dec-cd42-4b8e-b4f6-7943b438188d" providerId="ADAL" clId="{447C9088-040F-49E7-9ED9-6E192F448B03}" dt="2024-04-27T19:41:15.487" v="709" actId="20577"/>
          <ac:spMkLst>
            <pc:docMk/>
            <pc:sldMk cId="1487734618" sldId="259"/>
            <ac:spMk id="2" creationId="{89CDDFA3-9340-4A09-0153-4B6857BD7BD3}"/>
          </ac:spMkLst>
        </pc:spChg>
        <pc:spChg chg="mod">
          <ac:chgData name="Louis Henderson" userId="cf3b0dec-cd42-4b8e-b4f6-7943b438188d" providerId="ADAL" clId="{447C9088-040F-49E7-9ED9-6E192F448B03}" dt="2024-04-27T19:24:56.427" v="381" actId="20577"/>
          <ac:spMkLst>
            <pc:docMk/>
            <pc:sldMk cId="1487734618" sldId="259"/>
            <ac:spMk id="3" creationId="{0157071C-8456-A23B-EFA9-A727021DCD9D}"/>
          </ac:spMkLst>
        </pc:spChg>
        <pc:spChg chg="add del">
          <ac:chgData name="Louis Henderson" userId="cf3b0dec-cd42-4b8e-b4f6-7943b438188d" providerId="ADAL" clId="{447C9088-040F-49E7-9ED9-6E192F448B03}" dt="2024-04-27T19:32:00.629" v="383" actId="22"/>
          <ac:spMkLst>
            <pc:docMk/>
            <pc:sldMk cId="1487734618" sldId="259"/>
            <ac:spMk id="6" creationId="{4B532E47-575F-8C2E-2C2B-BBF321B0D4A5}"/>
          </ac:spMkLst>
        </pc:spChg>
      </pc:sldChg>
      <pc:sldChg chg="modSp add mod">
        <pc:chgData name="Louis Henderson" userId="cf3b0dec-cd42-4b8e-b4f6-7943b438188d" providerId="ADAL" clId="{447C9088-040F-49E7-9ED9-6E192F448B03}" dt="2024-04-27T19:41:20.769" v="710" actId="20577"/>
        <pc:sldMkLst>
          <pc:docMk/>
          <pc:sldMk cId="2180749400" sldId="260"/>
        </pc:sldMkLst>
        <pc:spChg chg="mod">
          <ac:chgData name="Louis Henderson" userId="cf3b0dec-cd42-4b8e-b4f6-7943b438188d" providerId="ADAL" clId="{447C9088-040F-49E7-9ED9-6E192F448B03}" dt="2024-04-27T19:41:20.769" v="710" actId="20577"/>
          <ac:spMkLst>
            <pc:docMk/>
            <pc:sldMk cId="2180749400" sldId="260"/>
            <ac:spMk id="2" creationId="{89CDDFA3-9340-4A09-0153-4B6857BD7BD3}"/>
          </ac:spMkLst>
        </pc:spChg>
        <pc:spChg chg="mod">
          <ac:chgData name="Louis Henderson" userId="cf3b0dec-cd42-4b8e-b4f6-7943b438188d" providerId="ADAL" clId="{447C9088-040F-49E7-9ED9-6E192F448B03}" dt="2024-04-27T19:35:59.498" v="706" actId="20577"/>
          <ac:spMkLst>
            <pc:docMk/>
            <pc:sldMk cId="2180749400" sldId="260"/>
            <ac:spMk id="3" creationId="{0157071C-8456-A23B-EFA9-A727021DCD9D}"/>
          </ac:spMkLst>
        </pc:spChg>
      </pc:sldChg>
      <pc:sldChg chg="addSp delSp modSp add mod">
        <pc:chgData name="Louis Henderson" userId="cf3b0dec-cd42-4b8e-b4f6-7943b438188d" providerId="ADAL" clId="{447C9088-040F-49E7-9ED9-6E192F448B03}" dt="2024-04-27T19:43:21.151" v="810" actId="478"/>
        <pc:sldMkLst>
          <pc:docMk/>
          <pc:sldMk cId="848339193" sldId="261"/>
        </pc:sldMkLst>
        <pc:spChg chg="mod">
          <ac:chgData name="Louis Henderson" userId="cf3b0dec-cd42-4b8e-b4f6-7943b438188d" providerId="ADAL" clId="{447C9088-040F-49E7-9ED9-6E192F448B03}" dt="2024-04-27T19:41:37.571" v="753" actId="20577"/>
          <ac:spMkLst>
            <pc:docMk/>
            <pc:sldMk cId="848339193" sldId="261"/>
            <ac:spMk id="2" creationId="{89CDDFA3-9340-4A09-0153-4B6857BD7BD3}"/>
          </ac:spMkLst>
        </pc:spChg>
        <pc:spChg chg="mod">
          <ac:chgData name="Louis Henderson" userId="cf3b0dec-cd42-4b8e-b4f6-7943b438188d" providerId="ADAL" clId="{447C9088-040F-49E7-9ED9-6E192F448B03}" dt="2024-04-27T19:42:51.589" v="805" actId="20577"/>
          <ac:spMkLst>
            <pc:docMk/>
            <pc:sldMk cId="848339193" sldId="261"/>
            <ac:spMk id="3" creationId="{0157071C-8456-A23B-EFA9-A727021DCD9D}"/>
          </ac:spMkLst>
        </pc:spChg>
        <pc:picChg chg="add mod">
          <ac:chgData name="Louis Henderson" userId="cf3b0dec-cd42-4b8e-b4f6-7943b438188d" providerId="ADAL" clId="{447C9088-040F-49E7-9ED9-6E192F448B03}" dt="2024-04-27T19:43:14.053" v="808" actId="1076"/>
          <ac:picMkLst>
            <pc:docMk/>
            <pc:sldMk cId="848339193" sldId="261"/>
            <ac:picMk id="6" creationId="{46C6E81B-1DF4-AF99-1117-B5C04334605E}"/>
          </ac:picMkLst>
        </pc:picChg>
        <pc:picChg chg="add del">
          <ac:chgData name="Louis Henderson" userId="cf3b0dec-cd42-4b8e-b4f6-7943b438188d" providerId="ADAL" clId="{447C9088-040F-49E7-9ED9-6E192F448B03}" dt="2024-04-27T19:43:21.151" v="810" actId="478"/>
          <ac:picMkLst>
            <pc:docMk/>
            <pc:sldMk cId="848339193" sldId="261"/>
            <ac:picMk id="8" creationId="{E40C0655-1A73-2103-01C6-706281A9CFBB}"/>
          </ac:picMkLst>
        </pc:picChg>
      </pc:sldChg>
      <pc:sldChg chg="addSp delSp modSp add mod">
        <pc:chgData name="Louis Henderson" userId="cf3b0dec-cd42-4b8e-b4f6-7943b438188d" providerId="ADAL" clId="{447C9088-040F-49E7-9ED9-6E192F448B03}" dt="2024-04-27T20:28:02.946" v="906"/>
        <pc:sldMkLst>
          <pc:docMk/>
          <pc:sldMk cId="3727878535" sldId="262"/>
        </pc:sldMkLst>
        <pc:spChg chg="del mod">
          <ac:chgData name="Louis Henderson" userId="cf3b0dec-cd42-4b8e-b4f6-7943b438188d" providerId="ADAL" clId="{447C9088-040F-49E7-9ED9-6E192F448B03}" dt="2024-04-27T19:43:57.939" v="814" actId="22"/>
          <ac:spMkLst>
            <pc:docMk/>
            <pc:sldMk cId="3727878535" sldId="262"/>
            <ac:spMk id="3" creationId="{0157071C-8456-A23B-EFA9-A727021DCD9D}"/>
          </ac:spMkLst>
        </pc:spChg>
        <pc:spChg chg="add mod">
          <ac:chgData name="Louis Henderson" userId="cf3b0dec-cd42-4b8e-b4f6-7943b438188d" providerId="ADAL" clId="{447C9088-040F-49E7-9ED9-6E192F448B03}" dt="2024-04-27T19:46:37.032" v="843" actId="1076"/>
          <ac:spMkLst>
            <pc:docMk/>
            <pc:sldMk cId="3727878535" sldId="262"/>
            <ac:spMk id="8" creationId="{67E3DA64-A84E-2170-54B9-CE95CDA6D005}"/>
          </ac:spMkLst>
        </pc:spChg>
        <pc:spChg chg="add del mod">
          <ac:chgData name="Louis Henderson" userId="cf3b0dec-cd42-4b8e-b4f6-7943b438188d" providerId="ADAL" clId="{447C9088-040F-49E7-9ED9-6E192F448B03}" dt="2024-04-27T19:46:13.121" v="836" actId="21"/>
          <ac:spMkLst>
            <pc:docMk/>
            <pc:sldMk cId="3727878535" sldId="262"/>
            <ac:spMk id="10" creationId="{B717D9B0-9943-4399-CCD9-FA596511B580}"/>
          </ac:spMkLst>
        </pc:spChg>
        <pc:spChg chg="add mod">
          <ac:chgData name="Louis Henderson" userId="cf3b0dec-cd42-4b8e-b4f6-7943b438188d" providerId="ADAL" clId="{447C9088-040F-49E7-9ED9-6E192F448B03}" dt="2024-04-27T19:47:07.945" v="904" actId="313"/>
          <ac:spMkLst>
            <pc:docMk/>
            <pc:sldMk cId="3727878535" sldId="262"/>
            <ac:spMk id="12" creationId="{7C7A4E7B-B98E-D514-DD75-7BD34D3810AE}"/>
          </ac:spMkLst>
        </pc:spChg>
        <pc:spChg chg="add mod">
          <ac:chgData name="Louis Henderson" userId="cf3b0dec-cd42-4b8e-b4f6-7943b438188d" providerId="ADAL" clId="{447C9088-040F-49E7-9ED9-6E192F448B03}" dt="2024-04-27T20:28:02.946" v="906"/>
          <ac:spMkLst>
            <pc:docMk/>
            <pc:sldMk cId="3727878535" sldId="262"/>
            <ac:spMk id="15" creationId="{8E6CE4D2-FB61-B550-23D9-B8BA903917B4}"/>
          </ac:spMkLst>
        </pc:spChg>
        <pc:graphicFrameChg chg="add mod">
          <ac:chgData name="Louis Henderson" userId="cf3b0dec-cd42-4b8e-b4f6-7943b438188d" providerId="ADAL" clId="{447C9088-040F-49E7-9ED9-6E192F448B03}" dt="2024-04-27T20:28:01.084" v="905"/>
          <ac:graphicFrameMkLst>
            <pc:docMk/>
            <pc:sldMk cId="3727878535" sldId="262"/>
            <ac:graphicFrameMk id="14" creationId="{031BD878-C425-B3D7-45E9-D649D1CFC48D}"/>
          </ac:graphicFrameMkLst>
        </pc:graphicFrameChg>
        <pc:picChg chg="del">
          <ac:chgData name="Louis Henderson" userId="cf3b0dec-cd42-4b8e-b4f6-7943b438188d" providerId="ADAL" clId="{447C9088-040F-49E7-9ED9-6E192F448B03}" dt="2024-04-27T19:43:56.651" v="813" actId="478"/>
          <ac:picMkLst>
            <pc:docMk/>
            <pc:sldMk cId="3727878535" sldId="262"/>
            <ac:picMk id="6" creationId="{46C6E81B-1DF4-AF99-1117-B5C04334605E}"/>
          </ac:picMkLst>
        </pc:picChg>
        <pc:picChg chg="add del mod ord">
          <ac:chgData name="Louis Henderson" userId="cf3b0dec-cd42-4b8e-b4f6-7943b438188d" providerId="ADAL" clId="{447C9088-040F-49E7-9ED9-6E192F448B03}" dt="2024-04-27T19:46:14.293" v="837" actId="21"/>
          <ac:picMkLst>
            <pc:docMk/>
            <pc:sldMk cId="3727878535" sldId="262"/>
            <ac:picMk id="7" creationId="{6FA4B0D6-FA9A-388D-FF65-321BA661DDC5}"/>
          </ac:picMkLst>
        </pc:picChg>
        <pc:picChg chg="add mod ord">
          <ac:chgData name="Louis Henderson" userId="cf3b0dec-cd42-4b8e-b4f6-7943b438188d" providerId="ADAL" clId="{447C9088-040F-49E7-9ED9-6E192F448B03}" dt="2024-04-27T19:46:33.330" v="842" actId="167"/>
          <ac:picMkLst>
            <pc:docMk/>
            <pc:sldMk cId="3727878535" sldId="262"/>
            <ac:picMk id="13" creationId="{6FA4B0D6-FA9A-388D-FF65-321BA661DDC5}"/>
          </ac:picMkLst>
        </pc:picChg>
      </pc:sldChg>
      <pc:sldChg chg="modSp add del mod ord">
        <pc:chgData name="Louis Henderson" userId="cf3b0dec-cd42-4b8e-b4f6-7943b438188d" providerId="ADAL" clId="{447C9088-040F-49E7-9ED9-6E192F448B03}" dt="2024-04-28T09:36:30.096" v="1867" actId="20577"/>
        <pc:sldMkLst>
          <pc:docMk/>
          <pc:sldMk cId="2102417808" sldId="263"/>
        </pc:sldMkLst>
        <pc:spChg chg="mod">
          <ac:chgData name="Louis Henderson" userId="cf3b0dec-cd42-4b8e-b4f6-7943b438188d" providerId="ADAL" clId="{447C9088-040F-49E7-9ED9-6E192F448B03}" dt="2024-04-28T09:34:52.753" v="1697" actId="20577"/>
          <ac:spMkLst>
            <pc:docMk/>
            <pc:sldMk cId="2102417808" sldId="263"/>
            <ac:spMk id="2" creationId="{89CDDFA3-9340-4A09-0153-4B6857BD7BD3}"/>
          </ac:spMkLst>
        </pc:spChg>
        <pc:spChg chg="mod">
          <ac:chgData name="Louis Henderson" userId="cf3b0dec-cd42-4b8e-b4f6-7943b438188d" providerId="ADAL" clId="{447C9088-040F-49E7-9ED9-6E192F448B03}" dt="2024-04-28T09:36:30.096" v="1867" actId="20577"/>
          <ac:spMkLst>
            <pc:docMk/>
            <pc:sldMk cId="2102417808" sldId="263"/>
            <ac:spMk id="3" creationId="{0157071C-8456-A23B-EFA9-A727021DCD9D}"/>
          </ac:spMkLst>
        </pc:spChg>
      </pc:sldChg>
      <pc:sldChg chg="new del">
        <pc:chgData name="Louis Henderson" userId="cf3b0dec-cd42-4b8e-b4f6-7943b438188d" providerId="ADAL" clId="{447C9088-040F-49E7-9ED9-6E192F448B03}" dt="2024-04-27T19:45:44.942" v="830" actId="47"/>
        <pc:sldMkLst>
          <pc:docMk/>
          <pc:sldMk cId="3376641608" sldId="263"/>
        </pc:sldMkLst>
      </pc:sldChg>
      <pc:sldChg chg="modSp add del mod">
        <pc:chgData name="Louis Henderson" userId="cf3b0dec-cd42-4b8e-b4f6-7943b438188d" providerId="ADAL" clId="{447C9088-040F-49E7-9ED9-6E192F448B03}" dt="2024-04-27T20:28:24.572" v="934" actId="2696"/>
        <pc:sldMkLst>
          <pc:docMk/>
          <pc:sldMk cId="3720824715" sldId="263"/>
        </pc:sldMkLst>
        <pc:spChg chg="mod">
          <ac:chgData name="Louis Henderson" userId="cf3b0dec-cd42-4b8e-b4f6-7943b438188d" providerId="ADAL" clId="{447C9088-040F-49E7-9ED9-6E192F448B03}" dt="2024-04-27T20:28:14.230" v="933" actId="20577"/>
          <ac:spMkLst>
            <pc:docMk/>
            <pc:sldMk cId="3720824715" sldId="263"/>
            <ac:spMk id="2" creationId="{89CDDFA3-9340-4A09-0153-4B6857BD7BD3}"/>
          </ac:spMkLst>
        </pc:spChg>
      </pc:sldChg>
      <pc:sldChg chg="add del">
        <pc:chgData name="Louis Henderson" userId="cf3b0dec-cd42-4b8e-b4f6-7943b438188d" providerId="ADAL" clId="{447C9088-040F-49E7-9ED9-6E192F448B03}" dt="2024-04-28T09:16:45.926" v="1130" actId="47"/>
        <pc:sldMkLst>
          <pc:docMk/>
          <pc:sldMk cId="3292880217" sldId="264"/>
        </pc:sldMkLst>
      </pc:sldChg>
      <pc:sldChg chg="modSp add mod">
        <pc:chgData name="Louis Henderson" userId="cf3b0dec-cd42-4b8e-b4f6-7943b438188d" providerId="ADAL" clId="{447C9088-040F-49E7-9ED9-6E192F448B03}" dt="2024-04-29T13:54:24.098" v="1919" actId="20577"/>
        <pc:sldMkLst>
          <pc:docMk/>
          <pc:sldMk cId="3799741994" sldId="264"/>
        </pc:sldMkLst>
        <pc:spChg chg="mod">
          <ac:chgData name="Louis Henderson" userId="cf3b0dec-cd42-4b8e-b4f6-7943b438188d" providerId="ADAL" clId="{447C9088-040F-49E7-9ED9-6E192F448B03}" dt="2024-04-28T09:21:48.652" v="1379" actId="20577"/>
          <ac:spMkLst>
            <pc:docMk/>
            <pc:sldMk cId="3799741994" sldId="264"/>
            <ac:spMk id="2" creationId="{89CDDFA3-9340-4A09-0153-4B6857BD7BD3}"/>
          </ac:spMkLst>
        </pc:spChg>
        <pc:spChg chg="mod">
          <ac:chgData name="Louis Henderson" userId="cf3b0dec-cd42-4b8e-b4f6-7943b438188d" providerId="ADAL" clId="{447C9088-040F-49E7-9ED9-6E192F448B03}" dt="2024-04-29T13:54:24.098" v="1919" actId="20577"/>
          <ac:spMkLst>
            <pc:docMk/>
            <pc:sldMk cId="3799741994" sldId="264"/>
            <ac:spMk id="3" creationId="{0157071C-8456-A23B-EFA9-A727021DCD9D}"/>
          </ac:spMkLst>
        </pc:spChg>
      </pc:sldChg>
      <pc:sldChg chg="add">
        <pc:chgData name="Louis Henderson" userId="cf3b0dec-cd42-4b8e-b4f6-7943b438188d" providerId="ADAL" clId="{447C9088-040F-49E7-9ED9-6E192F448B03}" dt="2024-04-28T09:34:39.119" v="1655"/>
        <pc:sldMkLst>
          <pc:docMk/>
          <pc:sldMk cId="732243268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2181-5277-FBFF-1FBA-61B7F6D58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33D23F-EEA1-E5EF-B08A-0C30E164A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930FA-E73B-5AC2-3346-927BD6B7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2024-05-13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79B5F-D4AC-508A-82A0-594BD22C9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F73B5-E827-2545-0A11-0A125AD4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15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5AED6-F258-5089-794F-8248D6FE5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3E60EA-8CF8-BBAA-8E56-C355329B3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904BF-070C-95B9-C0EF-D7D906ADA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2024-05-13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04840-769A-03EB-AFE6-D85EB8504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EF109-4961-C825-665A-9B814C7F7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67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BFECEB-0BD9-F242-2EFD-CF7ED9641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C3B58-811E-D202-5162-6425D5BFE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5AE6D-E44B-313E-BADD-5FDBB1231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2024-05-13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39C43-89AA-A47E-A20F-6FC96CC92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E66D1-DB68-4AE8-9A7F-57ED8BFE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375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2A06-7478-2A35-344C-D659A2D5D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F240F-FB12-1B4B-B2B7-7160CF28A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AC890-C7AA-3567-5DA8-FC2FD9D71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2024-05-13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90284-1564-7DDA-F6A3-7DAF7C2B2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72689-99DD-D16C-2217-8269626C1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092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38C5F-4212-1EA6-3FD9-247997924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418AD-3C44-6CD8-FD61-BC4F8799B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B6FD9-FE1A-35EB-FD43-AB6FA092F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2024-05-13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3E34C-D8ED-749D-2033-BFB79914D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5CBD6-1BA8-A5FA-2068-9A4E25BB9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600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DC909-C621-F8A4-47B4-0CAA8891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07140-0555-33EE-8E85-C459A87345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E791DE-4763-3A7A-0164-9F9D5D8C4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5D300-28C0-BA83-1249-1E0BF9B83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2024-05-13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F1423-1C5E-C0B1-DEAD-DD1D0A596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E9898-FA44-081F-4B9A-34B863210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569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90966-6E89-28ED-2072-6694F5ECF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98551-1A1E-4C19-A802-88F43B2BC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56F459-5020-3E55-E421-E1685B711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9CE532-B775-01B9-FA9C-0E34B58F75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C2C1E5-F84C-BE93-0DA7-C9DAD7E6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EA5FF9-7D16-722B-01F3-EC3B9DD51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2024-05-13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FCECD9-7995-417D-B49F-C34A235D7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EAE55A-253B-4A3B-B5C3-3F8EC33F8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849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14100-8975-8A8A-CB4C-211093259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BB4B12-0671-F1DD-6BE9-B15E9CDB7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2024-05-13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AF66F-DB91-1A9E-DBC6-522C1BC3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A760FF-23D7-FC74-CAB9-CD92672FA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753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440763-7B86-6E9F-FDAB-69930A1EA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2024-05-13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679BAB-BF92-FBA6-030A-5998A037A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159EA-AE51-88A0-0232-A9A0C2825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328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37F8E-9CED-99B7-5BE0-109E68C1A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DA67-2223-C6FE-094F-7CB94A70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7843BC-5BA9-6ED9-3B16-17574915F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B98A3-AF4A-D187-AA47-C0AAA0ECB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2024-05-13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E9064-3121-2C5C-2D4B-1F8D4BF44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79458-BAC1-7E83-FF8B-CD0A7E584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081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DF758-4821-9CB8-E7A3-486037DC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ACC97A-AFBA-E69D-588A-84836EC57D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65D447-3968-5743-D6BC-3DBE634D8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72D58D-D458-B9D3-AEED-2E2ECE77B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2024-05-13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17D81-4BAC-09A1-2165-CCA056386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888DC-886D-C47D-A440-793AFB2F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84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2E4A2-BA6D-AB82-3ED5-CCC99D7F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9647B-8A76-0BD6-C2CB-D45BCB753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3D79C-EAB9-0CA1-F54A-0C40C65A8C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98B69-9C05-4E1A-8645-F195DB94B2C6}" type="datetimeFigureOut">
              <a:rPr lang="en-CA" smtClean="0"/>
              <a:t>2024-05-13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0A883-6E26-214D-2E84-C1B207337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C0612-2E9E-EEFA-2F3D-C1A236CA4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80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DE37A-C2A0-C89E-14A6-12B8CC8749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Climbing ahead, falling behind: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social mobility across time and space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A2A68-FC1A-942A-46B1-BAADDDC48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1342"/>
            <a:ext cx="9144000" cy="1655762"/>
          </a:xfrm>
        </p:spPr>
        <p:txBody>
          <a:bodyPr/>
          <a:lstStyle/>
          <a:p>
            <a:r>
              <a:rPr lang="en-CA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Week 5</a:t>
            </a:r>
          </a:p>
          <a:p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May 13, 2024</a:t>
            </a:r>
          </a:p>
          <a:p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Dr. Louis Henderson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2C2424D6-255C-67E8-18B8-7711EF10A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012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D56DCBB-FE4E-4B6A-7321-45ADF08A2C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690576"/>
              </p:ext>
            </p:extLst>
          </p:nvPr>
        </p:nvGraphicFramePr>
        <p:xfrm>
          <a:off x="838200" y="920957"/>
          <a:ext cx="10515600" cy="50901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2430">
                  <a:extLst>
                    <a:ext uri="{9D8B030D-6E8A-4147-A177-3AD203B41FA5}">
                      <a16:colId xmlns:a16="http://schemas.microsoft.com/office/drawing/2014/main" val="2622328034"/>
                    </a:ext>
                  </a:extLst>
                </a:gridCol>
                <a:gridCol w="4143983">
                  <a:extLst>
                    <a:ext uri="{9D8B030D-6E8A-4147-A177-3AD203B41FA5}">
                      <a16:colId xmlns:a16="http://schemas.microsoft.com/office/drawing/2014/main" val="3333839439"/>
                    </a:ext>
                  </a:extLst>
                </a:gridCol>
                <a:gridCol w="1838527">
                  <a:extLst>
                    <a:ext uri="{9D8B030D-6E8A-4147-A177-3AD203B41FA5}">
                      <a16:colId xmlns:a16="http://schemas.microsoft.com/office/drawing/2014/main" val="520865885"/>
                    </a:ext>
                  </a:extLst>
                </a:gridCol>
                <a:gridCol w="1274324">
                  <a:extLst>
                    <a:ext uri="{9D8B030D-6E8A-4147-A177-3AD203B41FA5}">
                      <a16:colId xmlns:a16="http://schemas.microsoft.com/office/drawing/2014/main" val="121619511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3319033480"/>
                    </a:ext>
                  </a:extLst>
                </a:gridCol>
                <a:gridCol w="1130030">
                  <a:extLst>
                    <a:ext uri="{9D8B030D-6E8A-4147-A177-3AD203B41FA5}">
                      <a16:colId xmlns:a16="http://schemas.microsoft.com/office/drawing/2014/main" val="34513495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Class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Class label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Manual/non-manual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Skill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Supervision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058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Higher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Non-manual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320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Higher professionals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Non-manual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601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Lower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Non-manual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334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Lower professionals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Non-manual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12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Lower clerical and 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Non-manual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01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Foremen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16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Medium skilled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128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Farmers and fishermen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Primary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049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Lower skilled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360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Lower skilled farm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Primary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910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Unskilled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Unskilled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037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Unskilled farm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Unskilled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Primary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979654"/>
                  </a:ext>
                </a:extLst>
              </a:tr>
            </a:tbl>
          </a:graphicData>
        </a:graphic>
      </p:graphicFrame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50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D56DCBB-FE4E-4B6A-7321-45ADF08A2C3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920957"/>
          <a:ext cx="10515600" cy="50901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2430">
                  <a:extLst>
                    <a:ext uri="{9D8B030D-6E8A-4147-A177-3AD203B41FA5}">
                      <a16:colId xmlns:a16="http://schemas.microsoft.com/office/drawing/2014/main" val="2622328034"/>
                    </a:ext>
                  </a:extLst>
                </a:gridCol>
                <a:gridCol w="4143983">
                  <a:extLst>
                    <a:ext uri="{9D8B030D-6E8A-4147-A177-3AD203B41FA5}">
                      <a16:colId xmlns:a16="http://schemas.microsoft.com/office/drawing/2014/main" val="3333839439"/>
                    </a:ext>
                  </a:extLst>
                </a:gridCol>
                <a:gridCol w="1838527">
                  <a:extLst>
                    <a:ext uri="{9D8B030D-6E8A-4147-A177-3AD203B41FA5}">
                      <a16:colId xmlns:a16="http://schemas.microsoft.com/office/drawing/2014/main" val="520865885"/>
                    </a:ext>
                  </a:extLst>
                </a:gridCol>
                <a:gridCol w="1274324">
                  <a:extLst>
                    <a:ext uri="{9D8B030D-6E8A-4147-A177-3AD203B41FA5}">
                      <a16:colId xmlns:a16="http://schemas.microsoft.com/office/drawing/2014/main" val="121619511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3319033480"/>
                    </a:ext>
                  </a:extLst>
                </a:gridCol>
                <a:gridCol w="1130030">
                  <a:extLst>
                    <a:ext uri="{9D8B030D-6E8A-4147-A177-3AD203B41FA5}">
                      <a16:colId xmlns:a16="http://schemas.microsoft.com/office/drawing/2014/main" val="34513495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Class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Class label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Manual/non-manual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Skill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Supervision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058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Higher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Non-manual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320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Higher professionals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Non-manual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601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Lower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Non-manual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334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Lower professionals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Non-manual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12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Lower clerical and 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Non-manual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01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Foremen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16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Medium skilled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128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Farmers and fishermen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Primary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049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Lower skilled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360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Lower skilled farm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Primary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910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Unskilled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Unskilled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037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Unskilled farm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Unskilled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Primary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979654"/>
                  </a:ext>
                </a:extLst>
              </a:tr>
            </a:tbl>
          </a:graphicData>
        </a:graphic>
      </p:graphicFrame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94B1458-A7FC-924E-23FE-67FBDD3C5817}"/>
              </a:ext>
            </a:extLst>
          </p:cNvPr>
          <p:cNvSpPr/>
          <p:nvPr/>
        </p:nvSpPr>
        <p:spPr>
          <a:xfrm>
            <a:off x="807394" y="1566153"/>
            <a:ext cx="10321047" cy="72146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AE31C25-9D82-8896-0DBE-A55BC9BD3F10}"/>
              </a:ext>
            </a:extLst>
          </p:cNvPr>
          <p:cNvSpPr/>
          <p:nvPr/>
        </p:nvSpPr>
        <p:spPr>
          <a:xfrm>
            <a:off x="781453" y="2306486"/>
            <a:ext cx="10321047" cy="712926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D9D79D9-C897-A1E6-0922-4924287463B5}"/>
              </a:ext>
            </a:extLst>
          </p:cNvPr>
          <p:cNvSpPr/>
          <p:nvPr/>
        </p:nvSpPr>
        <p:spPr>
          <a:xfrm>
            <a:off x="807392" y="4513642"/>
            <a:ext cx="10321047" cy="721464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8FD2131-8798-75BB-DA21-E37465C4865D}"/>
              </a:ext>
            </a:extLst>
          </p:cNvPr>
          <p:cNvSpPr/>
          <p:nvPr/>
        </p:nvSpPr>
        <p:spPr>
          <a:xfrm>
            <a:off x="823603" y="5259433"/>
            <a:ext cx="10321047" cy="721464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6EEB670-EF85-02F9-D524-2922DD556D12}"/>
              </a:ext>
            </a:extLst>
          </p:cNvPr>
          <p:cNvSpPr/>
          <p:nvPr/>
        </p:nvSpPr>
        <p:spPr>
          <a:xfrm>
            <a:off x="784691" y="3051248"/>
            <a:ext cx="10321047" cy="377752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7AC0FD8-5659-1AF7-7834-44BB93AD8060}"/>
              </a:ext>
            </a:extLst>
          </p:cNvPr>
          <p:cNvSpPr/>
          <p:nvPr/>
        </p:nvSpPr>
        <p:spPr>
          <a:xfrm>
            <a:off x="817117" y="3460836"/>
            <a:ext cx="10321047" cy="1022585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545157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Using Excel’s pivot table function, create a transition matrix with the frequency of father-son class pairings in each cell.</a:t>
            </a:r>
          </a:p>
          <a:p>
            <a:r>
              <a:rPr lang="en-GB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What do you notice?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741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Calculate the proportion of the sample who are socially immobile.</a:t>
            </a:r>
          </a:p>
          <a:p>
            <a:r>
              <a:rPr lang="en-GB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Calculate the proportion who are upwardly and downwardly mobile.</a:t>
            </a:r>
            <a:endParaRPr lang="en-GB" b="0" i="0" dirty="0">
              <a:solidFill>
                <a:srgbClr val="00263A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Using the filter feature of the pivot table, calculate this proportion for different time periods.</a:t>
            </a:r>
          </a:p>
          <a:p>
            <a:r>
              <a:rPr lang="en-GB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Does this suggest social mobility increased or decreased over time?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3606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Calculate symmetric likelihood ratios from the table.</a:t>
            </a:r>
          </a:p>
          <a:p>
            <a:r>
              <a:rPr lang="en-GB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Where there are two classes, A and B, this is the that odds a child whose parents are in class A also ends up in class A and not class B, divided by the odds that a child whose parents are in class B ends up in class A and not class B.</a:t>
            </a:r>
          </a:p>
          <a:p>
            <a:r>
              <a:rPr lang="en-GB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What does this suggest about relative social mobility in this sample?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582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Odds ratios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7AD3B1B-82BE-F43D-42A4-9F6D6E4104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3311" y="2581971"/>
            <a:ext cx="5925377" cy="2819794"/>
          </a:xfrm>
        </p:spPr>
      </p:pic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113C439-D38F-5124-7E52-ADB0D94B4C28}"/>
              </a:ext>
            </a:extLst>
          </p:cNvPr>
          <p:cNvSpPr txBox="1"/>
          <p:nvPr/>
        </p:nvSpPr>
        <p:spPr>
          <a:xfrm>
            <a:off x="7859949" y="5671528"/>
            <a:ext cx="3027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(</a:t>
            </a:r>
            <a:r>
              <a:rPr lang="en-DE" dirty="0" err="1"/>
              <a:t>Bukodi</a:t>
            </a:r>
            <a:r>
              <a:rPr lang="en-DE" dirty="0"/>
              <a:t> and Goldthorpe 2018)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1ED45-48D4-224E-C4BB-0061F960872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>
                <a:solidFill>
                  <a:srgbClr val="2A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versus absolute mobility</a:t>
            </a:r>
          </a:p>
        </p:txBody>
      </p:sp>
      <p:sp>
        <p:nvSpPr>
          <p:cNvPr id="5" name="Flowchart: Terminator 4">
            <a:extLst>
              <a:ext uri="{FF2B5EF4-FFF2-40B4-BE49-F238E27FC236}">
                <a16:creationId xmlns:a16="http://schemas.microsoft.com/office/drawing/2014/main" id="{108A0FBB-1558-2D50-1233-14423350AB05}"/>
              </a:ext>
            </a:extLst>
          </p:cNvPr>
          <p:cNvSpPr/>
          <p:nvPr/>
        </p:nvSpPr>
        <p:spPr>
          <a:xfrm rot="2430112">
            <a:off x="4901408" y="4168438"/>
            <a:ext cx="2366128" cy="660663"/>
          </a:xfrm>
          <a:prstGeom prst="flowChartTerminator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Flowchart: Terminator 5">
            <a:extLst>
              <a:ext uri="{FF2B5EF4-FFF2-40B4-BE49-F238E27FC236}">
                <a16:creationId xmlns:a16="http://schemas.microsoft.com/office/drawing/2014/main" id="{DD705041-0645-9DBC-9373-5BF5684AC6CB}"/>
              </a:ext>
            </a:extLst>
          </p:cNvPr>
          <p:cNvSpPr/>
          <p:nvPr/>
        </p:nvSpPr>
        <p:spPr>
          <a:xfrm rot="19160876">
            <a:off x="4912935" y="4195882"/>
            <a:ext cx="2366128" cy="660663"/>
          </a:xfrm>
          <a:prstGeom prst="flowChartTermina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Flowchart: Terminator 6">
            <a:extLst>
              <a:ext uri="{FF2B5EF4-FFF2-40B4-BE49-F238E27FC236}">
                <a16:creationId xmlns:a16="http://schemas.microsoft.com/office/drawing/2014/main" id="{5A9C8C32-7C17-3744-52A7-E2BEB4A452FE}"/>
              </a:ext>
            </a:extLst>
          </p:cNvPr>
          <p:cNvSpPr/>
          <p:nvPr/>
        </p:nvSpPr>
        <p:spPr>
          <a:xfrm rot="16200000">
            <a:off x="7319018" y="3980440"/>
            <a:ext cx="1764607" cy="980385"/>
          </a:xfrm>
          <a:prstGeom prst="flowChartTermina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141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Altham Statistic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C831C3F-E00C-BDB8-C276-CE9D7DE625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7000"/>
                  </a:lnSpc>
                  <a:spcAft>
                    <a:spcPts val="600"/>
                  </a:spcAft>
                  <a:buNone/>
                </a:pPr>
                <a:r>
                  <a:rPr lang="en-US" sz="1800" kern="0" dirty="0">
                    <a:solidFill>
                      <a:srgbClr val="40404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Altham’s statistic is a summary measure of relative social mobility, given by the following equation:</a:t>
                </a:r>
                <a:endParaRPr lang="en-CA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kern="0">
                          <a:solidFill>
                            <a:srgbClr val="40404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</m:t>
                      </m:r>
                      <m:d>
                        <m:dPr>
                          <m:ctrlPr>
                            <a:rPr lang="en-CA" sz="1800" i="1" kern="0">
                              <a:solidFill>
                                <a:srgbClr val="40404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 kern="0">
                              <a:solidFill>
                                <a:srgbClr val="40404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r>
                            <a:rPr lang="en-US" sz="1800" i="1" kern="0">
                              <a:solidFill>
                                <a:srgbClr val="40404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 kern="0">
                              <a:solidFill>
                                <a:srgbClr val="40404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e>
                      </m:d>
                      <m:r>
                        <a:rPr lang="en-US" sz="1800" i="1" kern="0">
                          <a:solidFill>
                            <a:srgbClr val="40404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CA" sz="1800" i="1" kern="0">
                              <a:solidFill>
                                <a:srgbClr val="40404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CA" sz="1800" i="1" kern="0">
                                  <a:solidFill>
                                    <a:srgbClr val="40404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limLoc m:val="subSup"/>
                                  <m:ctrlPr>
                                    <a:rPr lang="en-CA" sz="1800" i="1" kern="0">
                                      <a:solidFill>
                                        <a:srgbClr val="40404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1800" i="1" kern="0">
                                      <a:solidFill>
                                        <a:srgbClr val="40404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sz="1800" i="1" kern="0">
                                      <a:solidFill>
                                        <a:srgbClr val="40404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=</m:t>
                                  </m:r>
                                </m:sub>
                                <m:sup>
                                  <m:r>
                                    <a:rPr lang="en-US" sz="1800" i="1" kern="0">
                                      <a:solidFill>
                                        <a:srgbClr val="40404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sup>
                                <m:e>
                                  <m:nary>
                                    <m:naryPr>
                                      <m:chr m:val="∑"/>
                                      <m:limLoc m:val="subSup"/>
                                      <m:ctrlPr>
                                        <a:rPr lang="en-CA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sup>
                                    <m:e>
                                      <m:nary>
                                        <m:naryPr>
                                          <m:chr m:val="∑"/>
                                          <m:limLoc m:val="subSup"/>
                                          <m:ctrlPr>
                                            <a:rPr lang="en-CA" sz="1800" i="1" kern="0">
                                              <a:solidFill>
                                                <a:srgbClr val="40404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en-US" sz="1800" i="1" kern="0">
                                              <a:solidFill>
                                                <a:srgbClr val="40404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𝑙</m:t>
                                          </m:r>
                                          <m:r>
                                            <a:rPr lang="en-US" sz="1800" i="1" kern="0">
                                              <a:solidFill>
                                                <a:srgbClr val="40404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en-US" sz="1800" i="1" kern="0">
                                              <a:solidFill>
                                                <a:srgbClr val="40404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𝑁</m:t>
                                          </m:r>
                                        </m:sup>
                                        <m:e>
                                          <m:nary>
                                            <m:naryPr>
                                              <m:chr m:val="∑"/>
                                              <m:limLoc m:val="subSup"/>
                                              <m:ctrlPr>
                                                <a:rPr lang="en-CA" sz="1800" i="1" kern="0">
                                                  <a:solidFill>
                                                    <a:srgbClr val="40404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a:rPr lang="en-US" sz="1800" i="1" kern="0">
                                                  <a:solidFill>
                                                    <a:srgbClr val="40404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  <m:t>𝑚</m:t>
                                              </m:r>
                                              <m:r>
                                                <a:rPr lang="en-US" sz="1800" i="1" kern="0">
                                                  <a:solidFill>
                                                    <a:srgbClr val="40404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  <m:t>=1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1800" i="1" kern="0">
                                                  <a:solidFill>
                                                    <a:srgbClr val="40404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  <m:t>𝑁</m:t>
                                              </m:r>
                                            </m:sup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n-CA" sz="1800" i="1" kern="0">
                                                      <a:solidFill>
                                                        <a:srgbClr val="404040"/>
                                                      </a:solidFill>
                                                      <a:effectLst/>
                                                      <a:latin typeface="Cambria Math" panose="02040503050406030204" pitchFamily="18" charset="0"/>
                                                      <a:ea typeface="Calibri" panose="020F0502020204030204" pitchFamily="34" charset="0"/>
                                                      <a:cs typeface="Times New Roman" panose="020206030504050203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CA" sz="1800" i="1" kern="0">
                                                          <a:solidFill>
                                                            <a:srgbClr val="404040"/>
                                                          </a:solidFill>
                                                          <a:effectLst/>
                                                          <a:latin typeface="Cambria Math" panose="02040503050406030204" pitchFamily="18" charset="0"/>
                                                          <a:ea typeface="Calibri" panose="020F0502020204030204" pitchFamily="34" charset="0"/>
                                                          <a:cs typeface="Times New Roman" panose="020206030504050203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sSub>
                                                        <m:sSubPr>
                                                          <m:ctrlPr>
                                                            <a:rPr lang="en-CA" sz="1800" i="1" kern="0">
                                                              <a:solidFill>
                                                                <a:srgbClr val="404040"/>
                                                              </a:solidFill>
                                                              <a:effectLst/>
                                                              <a:latin typeface="Cambria Math" panose="02040503050406030204" pitchFamily="18" charset="0"/>
                                                              <a:ea typeface="Calibri" panose="020F0502020204030204" pitchFamily="34" charset="0"/>
                                                              <a:cs typeface="Times New Roman" panose="020206030504050203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sz="1800" i="1" kern="0">
                                                              <a:solidFill>
                                                                <a:srgbClr val="404040"/>
                                                              </a:solidFill>
                                                              <a:effectLst/>
                                                              <a:latin typeface="Cambria Math" panose="02040503050406030204" pitchFamily="18" charset="0"/>
                                                              <a:ea typeface="Calibri" panose="020F0502020204030204" pitchFamily="34" charset="0"/>
                                                              <a:cs typeface="Times New Roman" panose="02020603050405020304" pitchFamily="18" charset="0"/>
                                                            </a:rPr>
                                                            <m:t>𝜃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sz="1800" i="1" kern="0">
                                                              <a:solidFill>
                                                                <a:srgbClr val="404040"/>
                                                              </a:solidFill>
                                                              <a:effectLst/>
                                                              <a:latin typeface="Cambria Math" panose="02040503050406030204" pitchFamily="18" charset="0"/>
                                                              <a:ea typeface="Calibri" panose="020F0502020204030204" pitchFamily="34" charset="0"/>
                                                              <a:cs typeface="Times New Roman" panose="02020603050405020304" pitchFamily="18" charset="0"/>
                                                            </a:rPr>
                                                            <m:t>𝑖𝑗𝑙𝑚</m:t>
                                                          </m:r>
                                                        </m:sub>
                                                      </m:sSub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sz="1800" i="1" kern="0">
                                                      <a:solidFill>
                                                        <a:srgbClr val="404040"/>
                                                      </a:solidFill>
                                                      <a:effectLst/>
                                                      <a:latin typeface="Cambria Math" panose="02040503050406030204" pitchFamily="18" charset="0"/>
                                                      <a:ea typeface="Calibri" panose="020F0502020204030204" pitchFamily="34" charset="0"/>
                                                      <a:cs typeface="Times New Roman" panose="020206030504050203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e>
                                          </m:nary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CA" sz="1800" i="1" kern="0">
                                  <a:solidFill>
                                    <a:srgbClr val="40404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 kern="0">
                                  <a:solidFill>
                                    <a:srgbClr val="40404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 kern="0">
                                  <a:solidFill>
                                    <a:srgbClr val="40404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CA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600"/>
                  </a:spcAft>
                  <a:buNone/>
                </a:pPr>
                <a:r>
                  <a:rPr lang="en-US" sz="1800" kern="0" dirty="0">
                    <a:solidFill>
                      <a:srgbClr val="40404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where </a:t>
                </a:r>
                <a:r>
                  <a:rPr lang="en-US" sz="1800" i="1" kern="0" dirty="0" err="1">
                    <a:solidFill>
                      <a:srgbClr val="40404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i="1" kern="0" dirty="0">
                    <a:solidFill>
                      <a:srgbClr val="40404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l</a:t>
                </a:r>
                <a:r>
                  <a:rPr lang="en-US" sz="1800" kern="0" dirty="0">
                    <a:solidFill>
                      <a:srgbClr val="40404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index son’s occupation, </a:t>
                </a:r>
                <a:r>
                  <a:rPr lang="en-US" sz="1800" i="1" kern="0" dirty="0">
                    <a:solidFill>
                      <a:srgbClr val="40404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j, m </a:t>
                </a:r>
                <a:r>
                  <a:rPr lang="en-US" sz="1800" kern="0" dirty="0">
                    <a:solidFill>
                      <a:srgbClr val="40404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index father’s occupation, and</a:t>
                </a:r>
                <a:endParaRPr lang="en-CA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1800" i="1" kern="0">
                              <a:solidFill>
                                <a:srgbClr val="40404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0">
                              <a:solidFill>
                                <a:srgbClr val="40404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800" i="1" kern="0">
                              <a:solidFill>
                                <a:srgbClr val="40404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𝑖𝑗𝑙𝑚</m:t>
                          </m:r>
                        </m:sub>
                      </m:sSub>
                      <m:r>
                        <a:rPr lang="en-US" sz="1800" i="1" kern="0">
                          <a:solidFill>
                            <a:srgbClr val="40404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 kern="0">
                          <a:solidFill>
                            <a:srgbClr val="40404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CA" sz="1800" i="1" kern="0">
                              <a:solidFill>
                                <a:srgbClr val="40404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CA" sz="1800" i="1" kern="0">
                                  <a:solidFill>
                                    <a:srgbClr val="40404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type m:val="lin"/>
                                  <m:ctrlPr>
                                    <a:rPr lang="en-CA" sz="1800" i="1" kern="0">
                                      <a:solidFill>
                                        <a:srgbClr val="40404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CA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𝑖𝑗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CA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𝑖𝑚</m:t>
                                      </m:r>
                                    </m:sub>
                                  </m:sSub>
                                </m:den>
                              </m:f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en-CA" sz="1800" i="1" kern="0">
                                      <a:solidFill>
                                        <a:srgbClr val="40404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CA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𝑙𝑗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CA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sz="1800" i="1" kern="0">
                                          <a:solidFill>
                                            <a:srgbClr val="40404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𝑙𝑚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en-CA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endParaRPr lang="en-CA" sz="18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en-CA" sz="18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Log odds because 5:1 and 1:5 are symmetric and log(1:1) = 0</a:t>
                </a: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C831C3F-E00C-BDB8-C276-CE9D7DE625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3"/>
                <a:stretch>
                  <a:fillRect l="-522" t="-56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71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kern="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Altham’s statistic for the whole sample.</a:t>
            </a:r>
          </a:p>
          <a:p>
            <a:r>
              <a:rPr lang="en-US" kern="0" dirty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Does relative social mobility change much over time?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328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Using Excel’s pivot table function, create a transition matrix with the frequency of father-son class pairings in each cell.</a:t>
            </a:r>
          </a:p>
          <a:p>
            <a:r>
              <a:rPr lang="en-GB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What do you notice?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258D5A4-7554-EAA4-D25E-A113540F2E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32062"/>
            <a:ext cx="12192000" cy="613601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D7F0FEF-D1CA-9342-15CE-F11231F42D5D}"/>
              </a:ext>
            </a:extLst>
          </p:cNvPr>
          <p:cNvSpPr txBox="1"/>
          <p:nvPr/>
        </p:nvSpPr>
        <p:spPr>
          <a:xfrm>
            <a:off x="8268511" y="6125938"/>
            <a:ext cx="2106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(Long &amp; </a:t>
            </a:r>
            <a:r>
              <a:rPr lang="en-CA" dirty="0" err="1"/>
              <a:t>Ferrie</a:t>
            </a:r>
            <a:r>
              <a:rPr lang="en-CA" dirty="0"/>
              <a:t> 2013)</a:t>
            </a:r>
          </a:p>
        </p:txBody>
      </p:sp>
    </p:spTree>
    <p:extLst>
      <p:ext uri="{BB962C8B-B14F-4D97-AF65-F5344CB8AC3E}">
        <p14:creationId xmlns:p14="http://schemas.microsoft.com/office/powerpoint/2010/main" val="358919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Where to download the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https://louis-henderson.web.app/coventry.csv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644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Introducing the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To vote in the city of Coventry, men needed to have served a seven-year apprenticeship in the city.</a:t>
            </a:r>
          </a:p>
          <a:p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Fol</a:t>
            </a:r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lowing allegations of voter fraud in 1780, legislation was introduced to require registration of all apprenticeships</a:t>
            </a:r>
          </a:p>
          <a:p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These persisted into the late 20</a:t>
            </a:r>
            <a:r>
              <a:rPr lang="en-CA" b="0" i="0" baseline="3000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century.</a:t>
            </a:r>
          </a:p>
          <a:p>
            <a:pPr marL="457200" lvl="1" indent="0">
              <a:buNone/>
            </a:pPr>
            <a:endParaRPr lang="en-CA" dirty="0">
              <a:solidFill>
                <a:srgbClr val="00263A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734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Introducing the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Dataset contains boy’s father’s occupation, “PJOB”</a:t>
            </a:r>
          </a:p>
          <a:p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Also contains the occupation of the master to which t</a:t>
            </a:r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 boy was apprenticed, “OCC”.</a:t>
            </a:r>
          </a:p>
          <a:p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Apprenticeship was a </a:t>
            </a:r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system of occupational training, usually begun at age 14.</a:t>
            </a:r>
          </a:p>
          <a:p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Dataset contains other interesting details.</a:t>
            </a:r>
          </a:p>
          <a:p>
            <a:pPr marL="457200" lvl="1" indent="0">
              <a:buNone/>
            </a:pPr>
            <a:endParaRPr lang="en-CA" dirty="0">
              <a:solidFill>
                <a:srgbClr val="00263A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968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Inspect the dataset. What do you notice?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What do you think the variables mean?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What do we need to do or know before we begin?</a:t>
            </a:r>
            <a:endParaRPr lang="en-CA" b="0" i="0" dirty="0">
              <a:solidFill>
                <a:srgbClr val="00263A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CA" dirty="0">
              <a:solidFill>
                <a:srgbClr val="00263A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914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HISCO/HISCLASS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 historical class scheme intended for international comparisons of 18</a:t>
            </a:r>
            <a:r>
              <a:rPr lang="en-CA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, 19</a:t>
            </a:r>
            <a:r>
              <a:rPr lang="en-CA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and 20</a:t>
            </a:r>
            <a:r>
              <a:rPr lang="en-CA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centuries.</a:t>
            </a:r>
          </a:p>
          <a:p>
            <a:pPr lvl="1"/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Occupation as written &gt; HISCO (c. 1000) &gt; HISCLASS (12)</a:t>
            </a:r>
          </a:p>
          <a:p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HISCO fairly specific occupational categories</a:t>
            </a:r>
          </a:p>
          <a:p>
            <a:pPr marL="457200" lvl="1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690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>
                <a:latin typeface="Arial" panose="020B0604020202020204" pitchFamily="34" charset="0"/>
                <a:cs typeface="Arial" panose="020B0604020202020204" pitchFamily="34" charset="0"/>
              </a:rPr>
              <a:t>HISCO/HISCLASS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C7D37D0-9FE8-EA80-7448-C5893FC86E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274665"/>
              </p:ext>
            </p:extLst>
          </p:nvPr>
        </p:nvGraphicFramePr>
        <p:xfrm>
          <a:off x="2924377" y="1690688"/>
          <a:ext cx="6536177" cy="40792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143958">
                  <a:extLst>
                    <a:ext uri="{9D8B030D-6E8A-4147-A177-3AD203B41FA5}">
                      <a16:colId xmlns:a16="http://schemas.microsoft.com/office/drawing/2014/main" val="2505616714"/>
                    </a:ext>
                  </a:extLst>
                </a:gridCol>
                <a:gridCol w="4392219">
                  <a:extLst>
                    <a:ext uri="{9D8B030D-6E8A-4147-A177-3AD203B41FA5}">
                      <a16:colId xmlns:a16="http://schemas.microsoft.com/office/drawing/2014/main" val="35216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HISCO code</a:t>
                      </a:r>
                    </a:p>
                  </a:txBody>
                  <a:tcPr marL="8382" marR="8382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Description</a:t>
                      </a:r>
                    </a:p>
                  </a:txBody>
                  <a:tcPr marL="8382" marR="8382" marT="7620" marB="0" anchor="b"/>
                </a:tc>
                <a:extLst>
                  <a:ext uri="{0D108BD9-81ED-4DB2-BD59-A6C34878D82A}">
                    <a16:rowId xmlns:a16="http://schemas.microsoft.com/office/drawing/2014/main" val="3125238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75400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Weaver, Specialisation Unknown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extLst>
                  <a:ext uri="{0D108BD9-81ED-4DB2-BD59-A6C34878D82A}">
                    <a16:rowId xmlns:a16="http://schemas.microsoft.com/office/drawing/2014/main" val="1880915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75710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Rope Maker, General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extLst>
                  <a:ext uri="{0D108BD9-81ED-4DB2-BD59-A6C34878D82A}">
                    <a16:rowId xmlns:a16="http://schemas.microsoft.com/office/drawing/2014/main" val="3749916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79100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Tailor, Specialisation Unknown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extLst>
                  <a:ext uri="{0D108BD9-81ED-4DB2-BD59-A6C34878D82A}">
                    <a16:rowId xmlns:a16="http://schemas.microsoft.com/office/drawing/2014/main" val="3871000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95120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Bricklayer (Construction)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extLst>
                  <a:ext uri="{0D108BD9-81ED-4DB2-BD59-A6C34878D82A}">
                    <a16:rowId xmlns:a16="http://schemas.microsoft.com/office/drawing/2014/main" val="147775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75622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Yarn, Fabric or Garment Dyer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extLst>
                  <a:ext uri="{0D108BD9-81ED-4DB2-BD59-A6C34878D82A}">
                    <a16:rowId xmlns:a16="http://schemas.microsoft.com/office/drawing/2014/main" val="4101645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94220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Basket Maker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extLst>
                  <a:ext uri="{0D108BD9-81ED-4DB2-BD59-A6C34878D82A}">
                    <a16:rowId xmlns:a16="http://schemas.microsoft.com/office/drawing/2014/main" val="563344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45220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Street Vendor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extLst>
                  <a:ext uri="{0D108BD9-81ED-4DB2-BD59-A6C34878D82A}">
                    <a16:rowId xmlns:a16="http://schemas.microsoft.com/office/drawing/2014/main" val="3028567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58300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Military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extLst>
                  <a:ext uri="{0D108BD9-81ED-4DB2-BD59-A6C34878D82A}">
                    <a16:rowId xmlns:a16="http://schemas.microsoft.com/office/drawing/2014/main" val="2209699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72500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Metal Moulder or Coremaker, Specialisation Unknown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extLst>
                  <a:ext uri="{0D108BD9-81ED-4DB2-BD59-A6C34878D82A}">
                    <a16:rowId xmlns:a16="http://schemas.microsoft.com/office/drawing/2014/main" val="1845558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99910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Labourer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382" marR="8382" marT="7620" marB="0" anchor="b"/>
                </a:tc>
                <a:extLst>
                  <a:ext uri="{0D108BD9-81ED-4DB2-BD59-A6C34878D82A}">
                    <a16:rowId xmlns:a16="http://schemas.microsoft.com/office/drawing/2014/main" val="2086448399"/>
                  </a:ext>
                </a:extLst>
              </a:tr>
            </a:tbl>
          </a:graphicData>
        </a:graphic>
      </p:graphicFrame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874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HISCO/HISCLASS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HISCLASS </a:t>
            </a:r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general classification system based on four dimensions:</a:t>
            </a:r>
          </a:p>
          <a:p>
            <a:endParaRPr lang="en-CA" b="0" i="0" dirty="0">
              <a:solidFill>
                <a:srgbClr val="00263A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Manual/non-manual</a:t>
            </a:r>
          </a:p>
          <a:p>
            <a:pPr lvl="1"/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Physical aptitude required for job?</a:t>
            </a:r>
            <a:endParaRPr lang="en-CA" b="0" i="0" dirty="0">
              <a:solidFill>
                <a:srgbClr val="00263A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kill</a:t>
            </a:r>
          </a:p>
          <a:p>
            <a:pPr lvl="1"/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Number of years general education and specific training?</a:t>
            </a:r>
            <a:endParaRPr lang="en-CA" b="0" i="0" dirty="0">
              <a:solidFill>
                <a:srgbClr val="00263A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upervision</a:t>
            </a:r>
          </a:p>
          <a:p>
            <a:pPr lvl="1"/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Position requires holder to delegate and plan tasks</a:t>
            </a:r>
            <a:endParaRPr lang="en-CA" b="0" i="0" dirty="0">
              <a:solidFill>
                <a:srgbClr val="00263A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ector</a:t>
            </a:r>
          </a:p>
          <a:p>
            <a:pPr lvl="1"/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Primary or non-primary</a:t>
            </a:r>
            <a:endParaRPr lang="en-CA" b="0" i="0" dirty="0">
              <a:solidFill>
                <a:srgbClr val="00263A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CA" dirty="0">
              <a:solidFill>
                <a:srgbClr val="00263A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810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HISCO/HISCLASS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Information about these dimensions taken from Dictionary of Occupational Titles</a:t>
            </a:r>
          </a:p>
          <a:p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 1930s, U.S. employment offices needed a way to match unemployed workers to prospective employers</a:t>
            </a:r>
          </a:p>
          <a:p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Massive survey effort cataloguing requirements of different jobs</a:t>
            </a:r>
          </a:p>
          <a:p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Resulting classifications validated/challenged by seven historians of work</a:t>
            </a:r>
            <a:endParaRPr lang="en-CA" b="0" i="0" dirty="0">
              <a:solidFill>
                <a:srgbClr val="00263A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CA" dirty="0">
              <a:solidFill>
                <a:srgbClr val="00263A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7434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2621</TotalTime>
  <Words>800</Words>
  <Application>Microsoft Office PowerPoint</Application>
  <PresentationFormat>Widescreen</PresentationFormat>
  <Paragraphs>228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Aptos</vt:lpstr>
      <vt:lpstr>Aptos Narrow</vt:lpstr>
      <vt:lpstr>Arial</vt:lpstr>
      <vt:lpstr>Calibri</vt:lpstr>
      <vt:lpstr>Calibri Light</vt:lpstr>
      <vt:lpstr>Cambria Math</vt:lpstr>
      <vt:lpstr>Office Theme</vt:lpstr>
      <vt:lpstr>Climbing ahead, falling behind: social mobility across time and space</vt:lpstr>
      <vt:lpstr>Where to download the data</vt:lpstr>
      <vt:lpstr>Introducing the dataset</vt:lpstr>
      <vt:lpstr>Introducing the dataset</vt:lpstr>
      <vt:lpstr>Question</vt:lpstr>
      <vt:lpstr>HISCO/HISCLASS</vt:lpstr>
      <vt:lpstr>HISCO/HISCLASS</vt:lpstr>
      <vt:lpstr>HISCO/HISCLASS</vt:lpstr>
      <vt:lpstr>HISCO/HISCLASS</vt:lpstr>
      <vt:lpstr>PowerPoint Presentation</vt:lpstr>
      <vt:lpstr>PowerPoint Presentation</vt:lpstr>
      <vt:lpstr>Question</vt:lpstr>
      <vt:lpstr>Question</vt:lpstr>
      <vt:lpstr>Question</vt:lpstr>
      <vt:lpstr>Odds ratios</vt:lpstr>
      <vt:lpstr>Altham Statistic</vt:lpstr>
      <vt:lpstr>Question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Climbing ahead, falling behind: social mobility across time and space</dc:title>
  <dc:creator>Louis Henderson</dc:creator>
  <cp:lastModifiedBy>Louis Henderson</cp:lastModifiedBy>
  <cp:revision>2</cp:revision>
  <dcterms:created xsi:type="dcterms:W3CDTF">2023-11-28T13:44:50Z</dcterms:created>
  <dcterms:modified xsi:type="dcterms:W3CDTF">2024-05-13T10:28:56Z</dcterms:modified>
</cp:coreProperties>
</file>